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2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8" r:id="rId2"/>
    <p:sldMasterId id="2147483762" r:id="rId3"/>
  </p:sldMasterIdLst>
  <p:notesMasterIdLst>
    <p:notesMasterId r:id="rId19"/>
  </p:notesMasterIdLst>
  <p:sldIdLst>
    <p:sldId id="359" r:id="rId4"/>
    <p:sldId id="318" r:id="rId5"/>
    <p:sldId id="377" r:id="rId6"/>
    <p:sldId id="376" r:id="rId7"/>
    <p:sldId id="360" r:id="rId8"/>
    <p:sldId id="370" r:id="rId9"/>
    <p:sldId id="362" r:id="rId10"/>
    <p:sldId id="379" r:id="rId11"/>
    <p:sldId id="363" r:id="rId12"/>
    <p:sldId id="366" r:id="rId13"/>
    <p:sldId id="364" r:id="rId14"/>
    <p:sldId id="365" r:id="rId15"/>
    <p:sldId id="371" r:id="rId16"/>
    <p:sldId id="375" r:id="rId17"/>
    <p:sldId id="369" r:id="rId18"/>
  </p:sldIdLst>
  <p:sldSz cx="12192000" cy="6858000"/>
  <p:notesSz cx="6797675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е слайды" id="{7B900D0E-9382-43E8-A335-0C330BC384C4}">
          <p14:sldIdLst>
            <p14:sldId id="359"/>
            <p14:sldId id="318"/>
            <p14:sldId id="377"/>
            <p14:sldId id="376"/>
            <p14:sldId id="360"/>
            <p14:sldId id="370"/>
            <p14:sldId id="362"/>
            <p14:sldId id="379"/>
            <p14:sldId id="363"/>
            <p14:sldId id="366"/>
            <p14:sldId id="364"/>
            <p14:sldId id="365"/>
            <p14:sldId id="371"/>
            <p14:sldId id="375"/>
            <p14:sldId id="369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90"/>
    <a:srgbClr val="A8DBFF"/>
    <a:srgbClr val="0077BB"/>
    <a:srgbClr val="005692"/>
    <a:srgbClr val="004575"/>
    <a:srgbClr val="25A5FF"/>
    <a:srgbClr val="FFC000"/>
    <a:srgbClr val="BC2649"/>
    <a:srgbClr val="57BBFF"/>
    <a:srgbClr val="007D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1313" autoAdjust="0"/>
  </p:normalViewPr>
  <p:slideViewPr>
    <p:cSldViewPr snapToGrid="0" showGuides="1">
      <p:cViewPr>
        <p:scale>
          <a:sx n="60" d="100"/>
          <a:sy n="60" d="100"/>
        </p:scale>
        <p:origin x="-2574" y="-10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34405-E191-4DBF-88D2-9FCB457E8C59}" type="datetimeFigureOut">
              <a:rPr lang="ru-RU" smtClean="0"/>
              <a:t>14.01.2025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6431"/>
            <a:ext cx="543814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7076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D041F-E7F1-432F-914B-231F59BF5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45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D041F-E7F1-432F-914B-231F59BF5EAF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134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041F-E7F1-432F-914B-231F59BF5EAF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863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A2D108-47F5-4EC9-9B7D-E61A2219B11C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906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041F-E7F1-432F-914B-231F59BF5EAF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619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041F-E7F1-432F-914B-231F59BF5EAF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619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041F-E7F1-432F-914B-231F59BF5EAF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619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041F-E7F1-432F-914B-231F59BF5EAF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619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Заменить комфортно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02A053-9E28-4D4C-B446-3C2814735BD1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629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png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 с лого НИ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="" xmlns:a16="http://schemas.microsoft.com/office/drawing/2014/main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04199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Контент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922A43EE-37ED-0EF7-321F-44564C1CAB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3566" y="392400"/>
            <a:ext cx="6073200" cy="60732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635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/>
          <a:lstStyle>
            <a:lvl1pPr>
              <a:defRPr lang="ru-RU" dirty="0">
                <a:latin typeface="Arial Narrow" panose="020B0606020202030204" pitchFamily="34" charset="0"/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0" name="Заголовок 9">
            <a:extLst>
              <a:ext uri="{FF2B5EF4-FFF2-40B4-BE49-F238E27FC236}">
                <a16:creationId xmlns="" xmlns:a16="http://schemas.microsoft.com/office/drawing/2014/main" id="{6D9672F9-D3F0-49A0-A560-790BBA201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450" y="459829"/>
            <a:ext cx="10515600" cy="7017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3" name="Номер слайда 5">
            <a:extLst>
              <a:ext uri="{FF2B5EF4-FFF2-40B4-BE49-F238E27FC236}">
                <a16:creationId xmlns="" xmlns:a16="http://schemas.microsoft.com/office/drawing/2014/main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 lang="ru-RU" smtClean="0"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ru-RU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888669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/>
          </p:cNvSpPr>
          <p:nvPr userDrawn="1">
            <p:ph type="sldNum" sz="quarter" idx="10"/>
          </p:nvPr>
        </p:nvSpPr>
        <p:spPr>
          <a:xfrm>
            <a:off x="11272838" y="6248400"/>
            <a:ext cx="447675" cy="241300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47C205F5-B05A-2C4F-8652-025C43E558A2}" type="slidenum">
              <a:rPr lang="x-none" altLang="x-none" smtClean="0"/>
              <a:pPr>
                <a:defRPr/>
              </a:pPr>
              <a:t>‹#›</a:t>
            </a:fld>
            <a:endParaRPr lang="x-none" altLang="x-none" dirty="0"/>
          </a:p>
        </p:txBody>
      </p:sp>
      <p:sp>
        <p:nvSpPr>
          <p:cNvPr id="8" name="Text Box 3">
            <a:extLst>
              <a:ext uri="{FF2B5EF4-FFF2-40B4-BE49-F238E27FC236}">
                <a16:creationId xmlns="" xmlns:a16="http://schemas.microsoft.com/office/drawing/2014/main" id="{95604692-1682-411E-9349-D64F4F4F3F9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CBECE234-1618-47AC-9DC7-936B1382B5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1" name="Рисунок 10">
            <a:extLst>
              <a:ext uri="{FF2B5EF4-FFF2-40B4-BE49-F238E27FC236}">
                <a16:creationId xmlns="" xmlns:a16="http://schemas.microsoft.com/office/drawing/2014/main" id="{A02FD36A-78F9-4A2E-9C19-9E331123C0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14399"/>
            <a:ext cx="4968876" cy="4982845"/>
          </a:xfrm>
          <a:custGeom>
            <a:avLst/>
            <a:gdLst>
              <a:gd name="connsiteX0" fmla="*/ 0 w 4968876"/>
              <a:gd name="connsiteY0" fmla="*/ 0 h 4982845"/>
              <a:gd name="connsiteX1" fmla="*/ 4680917 w 4968876"/>
              <a:gd name="connsiteY1" fmla="*/ 0 h 4982845"/>
              <a:gd name="connsiteX2" fmla="*/ 4968876 w 4968876"/>
              <a:gd name="connsiteY2" fmla="*/ 287959 h 4982845"/>
              <a:gd name="connsiteX3" fmla="*/ 4968876 w 4968876"/>
              <a:gd name="connsiteY3" fmla="*/ 4694886 h 4982845"/>
              <a:gd name="connsiteX4" fmla="*/ 4680917 w 4968876"/>
              <a:gd name="connsiteY4" fmla="*/ 4982845 h 4982845"/>
              <a:gd name="connsiteX5" fmla="*/ 0 w 4968876"/>
              <a:gd name="connsiteY5" fmla="*/ 4982845 h 4982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68876" h="4982845">
                <a:moveTo>
                  <a:pt x="0" y="0"/>
                </a:moveTo>
                <a:lnTo>
                  <a:pt x="4680917" y="0"/>
                </a:lnTo>
                <a:cubicBezTo>
                  <a:pt x="4839952" y="0"/>
                  <a:pt x="4968876" y="128924"/>
                  <a:pt x="4968876" y="287959"/>
                </a:cubicBezTo>
                <a:lnTo>
                  <a:pt x="4968876" y="4694886"/>
                </a:lnTo>
                <a:cubicBezTo>
                  <a:pt x="4968876" y="4853921"/>
                  <a:pt x="4839952" y="4982845"/>
                  <a:pt x="4680917" y="4982845"/>
                </a:cubicBezTo>
                <a:lnTo>
                  <a:pt x="0" y="498284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02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/>
          </p:cNvSpPr>
          <p:nvPr userDrawn="1">
            <p:ph type="sldNum" sz="quarter" idx="10"/>
          </p:nvPr>
        </p:nvSpPr>
        <p:spPr>
          <a:xfrm>
            <a:off x="11272838" y="6248400"/>
            <a:ext cx="447675" cy="241300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47C205F5-B05A-2C4F-8652-025C43E558A2}" type="slidenum">
              <a:rPr lang="x-none" altLang="x-none" smtClean="0"/>
              <a:pPr>
                <a:defRPr/>
              </a:pPr>
              <a:t>‹#›</a:t>
            </a:fld>
            <a:endParaRPr lang="x-none" altLang="x-none" dirty="0"/>
          </a:p>
        </p:txBody>
      </p:sp>
      <p:sp>
        <p:nvSpPr>
          <p:cNvPr id="8" name="Text Box 3">
            <a:extLst>
              <a:ext uri="{FF2B5EF4-FFF2-40B4-BE49-F238E27FC236}">
                <a16:creationId xmlns="" xmlns:a16="http://schemas.microsoft.com/office/drawing/2014/main" id="{95604692-1682-411E-9349-D64F4F4F3F9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CBECE234-1618-47AC-9DC7-936B1382B5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2" name="Полилиния: фигура 11">
            <a:extLst>
              <a:ext uri="{FF2B5EF4-FFF2-40B4-BE49-F238E27FC236}">
                <a16:creationId xmlns="" xmlns:a16="http://schemas.microsoft.com/office/drawing/2014/main" id="{60275476-7F5C-4032-BC1D-224520EE22E6}"/>
              </a:ext>
            </a:extLst>
          </p:cNvPr>
          <p:cNvSpPr/>
          <p:nvPr userDrawn="1"/>
        </p:nvSpPr>
        <p:spPr>
          <a:xfrm rot="20063129">
            <a:off x="7734588" y="-776739"/>
            <a:ext cx="5332677" cy="6417007"/>
          </a:xfrm>
          <a:custGeom>
            <a:avLst/>
            <a:gdLst>
              <a:gd name="connsiteX0" fmla="*/ 1599019 w 5332677"/>
              <a:gd name="connsiteY0" fmla="*/ 0 h 6417007"/>
              <a:gd name="connsiteX1" fmla="*/ 5332677 w 5332677"/>
              <a:gd name="connsiteY1" fmla="*/ 1790034 h 6417007"/>
              <a:gd name="connsiteX2" fmla="*/ 3114361 w 5332677"/>
              <a:gd name="connsiteY2" fmla="*/ 6417007 h 6417007"/>
              <a:gd name="connsiteX3" fmla="*/ 2821878 w 5332677"/>
              <a:gd name="connsiteY3" fmla="*/ 6321807 h 6417007"/>
              <a:gd name="connsiteX4" fmla="*/ 0 w 5332677"/>
              <a:gd name="connsiteY4" fmla="*/ 2842032 h 6417007"/>
              <a:gd name="connsiteX5" fmla="*/ 1452267 w 5332677"/>
              <a:gd name="connsiteY5" fmla="*/ 107088 h 641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32677" h="6417007">
                <a:moveTo>
                  <a:pt x="1599019" y="0"/>
                </a:moveTo>
                <a:lnTo>
                  <a:pt x="5332677" y="1790034"/>
                </a:lnTo>
                <a:lnTo>
                  <a:pt x="3114361" y="6417007"/>
                </a:lnTo>
                <a:lnTo>
                  <a:pt x="2821878" y="6321807"/>
                </a:lnTo>
                <a:cubicBezTo>
                  <a:pt x="1157149" y="5719839"/>
                  <a:pt x="1" y="4388139"/>
                  <a:pt x="0" y="2842032"/>
                </a:cubicBezTo>
                <a:cubicBezTo>
                  <a:pt x="0" y="1770064"/>
                  <a:pt x="556255" y="801165"/>
                  <a:pt x="1452267" y="107088"/>
                </a:cubicBezTo>
                <a:close/>
              </a:path>
            </a:pathLst>
          </a:custGeom>
          <a:solidFill>
            <a:srgbClr val="57BBFF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6" name="Рисунок 5">
            <a:extLst>
              <a:ext uri="{FF2B5EF4-FFF2-40B4-BE49-F238E27FC236}">
                <a16:creationId xmlns="" xmlns:a16="http://schemas.microsoft.com/office/drawing/2014/main" id="{97234078-62EA-4F01-89F7-DCEBD24C07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09545" y="1455420"/>
            <a:ext cx="4320000" cy="43200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246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/>
          </p:cNvSpPr>
          <p:nvPr userDrawn="1">
            <p:ph type="sldNum" sz="quarter" idx="10"/>
          </p:nvPr>
        </p:nvSpPr>
        <p:spPr>
          <a:xfrm>
            <a:off x="11272838" y="6248400"/>
            <a:ext cx="447675" cy="241300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47C205F5-B05A-2C4F-8652-025C43E558A2}" type="slidenum">
              <a:rPr lang="x-none" altLang="x-none" smtClean="0"/>
              <a:pPr>
                <a:defRPr/>
              </a:pPr>
              <a:t>‹#›</a:t>
            </a:fld>
            <a:endParaRPr lang="x-none" altLang="x-none" dirty="0"/>
          </a:p>
        </p:txBody>
      </p:sp>
      <p:sp>
        <p:nvSpPr>
          <p:cNvPr id="8" name="Text Box 3">
            <a:extLst>
              <a:ext uri="{FF2B5EF4-FFF2-40B4-BE49-F238E27FC236}">
                <a16:creationId xmlns="" xmlns:a16="http://schemas.microsoft.com/office/drawing/2014/main" id="{95604692-1682-411E-9349-D64F4F4F3F9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CBECE234-1618-47AC-9DC7-936B1382B5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6" name="Рисунок 5">
            <a:extLst>
              <a:ext uri="{FF2B5EF4-FFF2-40B4-BE49-F238E27FC236}">
                <a16:creationId xmlns="" xmlns:a16="http://schemas.microsoft.com/office/drawing/2014/main" id="{97234078-62EA-4F01-89F7-DCEBD24C07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8170" y="954965"/>
            <a:ext cx="4619870" cy="461987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710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5">
            <a:extLst>
              <a:ext uri="{FF2B5EF4-FFF2-40B4-BE49-F238E27FC236}">
                <a16:creationId xmlns="" xmlns:a16="http://schemas.microsoft.com/office/drawing/2014/main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 lang="ru-RU" smtClean="0"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ru-RU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34" name="Рисунок 33">
            <a:extLst>
              <a:ext uri="{FF2B5EF4-FFF2-40B4-BE49-F238E27FC236}">
                <a16:creationId xmlns="" xmlns:a16="http://schemas.microsoft.com/office/drawing/2014/main" id="{86C9CB3B-63B3-445E-8189-0AE7DD1B7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7039" y="6167120"/>
            <a:ext cx="184508" cy="184508"/>
          </a:xfrm>
          <a:prstGeom prst="rect">
            <a:avLst/>
          </a:prstGeom>
        </p:spPr>
      </p:pic>
      <p:sp>
        <p:nvSpPr>
          <p:cNvPr id="35" name="Рисунок 2">
            <a:extLst>
              <a:ext uri="{FF2B5EF4-FFF2-40B4-BE49-F238E27FC236}">
                <a16:creationId xmlns="" xmlns:a16="http://schemas.microsoft.com/office/drawing/2014/main" id="{7093EDD3-4480-4049-A82A-D4049AC31133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1408498" y="3785870"/>
            <a:ext cx="1620000" cy="16200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36" name="Рисунок 2">
            <a:extLst>
              <a:ext uri="{FF2B5EF4-FFF2-40B4-BE49-F238E27FC236}">
                <a16:creationId xmlns="" xmlns:a16="http://schemas.microsoft.com/office/drawing/2014/main" id="{FC1E6A4A-E2C0-4D63-BE71-37308DE75629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4015484" y="2078276"/>
            <a:ext cx="1620000" cy="16200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37" name="Рисунок 2">
            <a:extLst>
              <a:ext uri="{FF2B5EF4-FFF2-40B4-BE49-F238E27FC236}">
                <a16:creationId xmlns="" xmlns:a16="http://schemas.microsoft.com/office/drawing/2014/main" id="{94FFDAA4-2EF4-4DE6-9E1D-73216D165172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6622469" y="370681"/>
            <a:ext cx="1620000" cy="16200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744052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="" xmlns:a16="http://schemas.microsoft.com/office/drawing/2014/main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26" name="Полилиния 25"/>
          <p:cNvSpPr/>
          <p:nvPr userDrawn="1"/>
        </p:nvSpPr>
        <p:spPr>
          <a:xfrm>
            <a:off x="7171624" y="1135856"/>
            <a:ext cx="4577464" cy="4586288"/>
          </a:xfrm>
          <a:custGeom>
            <a:avLst/>
            <a:gdLst>
              <a:gd name="connsiteX0" fmla="*/ 3617992 w 4225052"/>
              <a:gd name="connsiteY0" fmla="*/ 3019076 h 4233196"/>
              <a:gd name="connsiteX1" fmla="*/ 4225052 w 4225052"/>
              <a:gd name="connsiteY1" fmla="*/ 3626136 h 4233196"/>
              <a:gd name="connsiteX2" fmla="*/ 3617992 w 4225052"/>
              <a:gd name="connsiteY2" fmla="*/ 4233196 h 4233196"/>
              <a:gd name="connsiteX3" fmla="*/ 3010932 w 4225052"/>
              <a:gd name="connsiteY3" fmla="*/ 3626136 h 4233196"/>
              <a:gd name="connsiteX4" fmla="*/ 3617992 w 4225052"/>
              <a:gd name="connsiteY4" fmla="*/ 3019076 h 4233196"/>
              <a:gd name="connsiteX5" fmla="*/ 2112526 w 4225052"/>
              <a:gd name="connsiteY5" fmla="*/ 3019076 h 4233196"/>
              <a:gd name="connsiteX6" fmla="*/ 2719586 w 4225052"/>
              <a:gd name="connsiteY6" fmla="*/ 3626136 h 4233196"/>
              <a:gd name="connsiteX7" fmla="*/ 2112526 w 4225052"/>
              <a:gd name="connsiteY7" fmla="*/ 4233196 h 4233196"/>
              <a:gd name="connsiteX8" fmla="*/ 1505466 w 4225052"/>
              <a:gd name="connsiteY8" fmla="*/ 3626136 h 4233196"/>
              <a:gd name="connsiteX9" fmla="*/ 2112526 w 4225052"/>
              <a:gd name="connsiteY9" fmla="*/ 3019076 h 4233196"/>
              <a:gd name="connsiteX10" fmla="*/ 607060 w 4225052"/>
              <a:gd name="connsiteY10" fmla="*/ 3019076 h 4233196"/>
              <a:gd name="connsiteX11" fmla="*/ 1214120 w 4225052"/>
              <a:gd name="connsiteY11" fmla="*/ 3626136 h 4233196"/>
              <a:gd name="connsiteX12" fmla="*/ 607060 w 4225052"/>
              <a:gd name="connsiteY12" fmla="*/ 4233196 h 4233196"/>
              <a:gd name="connsiteX13" fmla="*/ 0 w 4225052"/>
              <a:gd name="connsiteY13" fmla="*/ 3626136 h 4233196"/>
              <a:gd name="connsiteX14" fmla="*/ 607060 w 4225052"/>
              <a:gd name="connsiteY14" fmla="*/ 3019076 h 4233196"/>
              <a:gd name="connsiteX15" fmla="*/ 3617992 w 4225052"/>
              <a:gd name="connsiteY15" fmla="*/ 1509538 h 4233196"/>
              <a:gd name="connsiteX16" fmla="*/ 4225052 w 4225052"/>
              <a:gd name="connsiteY16" fmla="*/ 2116598 h 4233196"/>
              <a:gd name="connsiteX17" fmla="*/ 3617992 w 4225052"/>
              <a:gd name="connsiteY17" fmla="*/ 2723658 h 4233196"/>
              <a:gd name="connsiteX18" fmla="*/ 3010932 w 4225052"/>
              <a:gd name="connsiteY18" fmla="*/ 2116598 h 4233196"/>
              <a:gd name="connsiteX19" fmla="*/ 3617992 w 4225052"/>
              <a:gd name="connsiteY19" fmla="*/ 1509538 h 4233196"/>
              <a:gd name="connsiteX20" fmla="*/ 2112526 w 4225052"/>
              <a:gd name="connsiteY20" fmla="*/ 1509538 h 4233196"/>
              <a:gd name="connsiteX21" fmla="*/ 2719586 w 4225052"/>
              <a:gd name="connsiteY21" fmla="*/ 2116598 h 4233196"/>
              <a:gd name="connsiteX22" fmla="*/ 2112526 w 4225052"/>
              <a:gd name="connsiteY22" fmla="*/ 2723658 h 4233196"/>
              <a:gd name="connsiteX23" fmla="*/ 1505466 w 4225052"/>
              <a:gd name="connsiteY23" fmla="*/ 2116598 h 4233196"/>
              <a:gd name="connsiteX24" fmla="*/ 2112526 w 4225052"/>
              <a:gd name="connsiteY24" fmla="*/ 1509538 h 4233196"/>
              <a:gd name="connsiteX25" fmla="*/ 607060 w 4225052"/>
              <a:gd name="connsiteY25" fmla="*/ 1509538 h 4233196"/>
              <a:gd name="connsiteX26" fmla="*/ 1214120 w 4225052"/>
              <a:gd name="connsiteY26" fmla="*/ 2116598 h 4233196"/>
              <a:gd name="connsiteX27" fmla="*/ 607060 w 4225052"/>
              <a:gd name="connsiteY27" fmla="*/ 2723658 h 4233196"/>
              <a:gd name="connsiteX28" fmla="*/ 0 w 4225052"/>
              <a:gd name="connsiteY28" fmla="*/ 2116598 h 4233196"/>
              <a:gd name="connsiteX29" fmla="*/ 607060 w 4225052"/>
              <a:gd name="connsiteY29" fmla="*/ 1509538 h 4233196"/>
              <a:gd name="connsiteX30" fmla="*/ 3617992 w 4225052"/>
              <a:gd name="connsiteY30" fmla="*/ 0 h 4233196"/>
              <a:gd name="connsiteX31" fmla="*/ 4225052 w 4225052"/>
              <a:gd name="connsiteY31" fmla="*/ 607060 h 4233196"/>
              <a:gd name="connsiteX32" fmla="*/ 3617992 w 4225052"/>
              <a:gd name="connsiteY32" fmla="*/ 1214120 h 4233196"/>
              <a:gd name="connsiteX33" fmla="*/ 3010932 w 4225052"/>
              <a:gd name="connsiteY33" fmla="*/ 607060 h 4233196"/>
              <a:gd name="connsiteX34" fmla="*/ 3617992 w 4225052"/>
              <a:gd name="connsiteY34" fmla="*/ 0 h 4233196"/>
              <a:gd name="connsiteX35" fmla="*/ 2112526 w 4225052"/>
              <a:gd name="connsiteY35" fmla="*/ 0 h 4233196"/>
              <a:gd name="connsiteX36" fmla="*/ 2719586 w 4225052"/>
              <a:gd name="connsiteY36" fmla="*/ 607060 h 4233196"/>
              <a:gd name="connsiteX37" fmla="*/ 2112526 w 4225052"/>
              <a:gd name="connsiteY37" fmla="*/ 1214120 h 4233196"/>
              <a:gd name="connsiteX38" fmla="*/ 1505466 w 4225052"/>
              <a:gd name="connsiteY38" fmla="*/ 607060 h 4233196"/>
              <a:gd name="connsiteX39" fmla="*/ 2112526 w 4225052"/>
              <a:gd name="connsiteY39" fmla="*/ 0 h 4233196"/>
              <a:gd name="connsiteX40" fmla="*/ 607060 w 4225052"/>
              <a:gd name="connsiteY40" fmla="*/ 0 h 4233196"/>
              <a:gd name="connsiteX41" fmla="*/ 1214120 w 4225052"/>
              <a:gd name="connsiteY41" fmla="*/ 607060 h 4233196"/>
              <a:gd name="connsiteX42" fmla="*/ 607060 w 4225052"/>
              <a:gd name="connsiteY42" fmla="*/ 1214120 h 4233196"/>
              <a:gd name="connsiteX43" fmla="*/ 1 w 4225052"/>
              <a:gd name="connsiteY43" fmla="*/ 607060 h 4233196"/>
              <a:gd name="connsiteX44" fmla="*/ 607060 w 4225052"/>
              <a:gd name="connsiteY44" fmla="*/ 0 h 423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225052" h="4233196">
                <a:moveTo>
                  <a:pt x="3617992" y="3019076"/>
                </a:moveTo>
                <a:cubicBezTo>
                  <a:pt x="3953262" y="3019076"/>
                  <a:pt x="4225052" y="3290866"/>
                  <a:pt x="4225052" y="3626136"/>
                </a:cubicBezTo>
                <a:cubicBezTo>
                  <a:pt x="4225052" y="3961406"/>
                  <a:pt x="3953262" y="4233196"/>
                  <a:pt x="3617992" y="4233196"/>
                </a:cubicBezTo>
                <a:cubicBezTo>
                  <a:pt x="3282722" y="4233196"/>
                  <a:pt x="3010932" y="3961406"/>
                  <a:pt x="3010932" y="3626136"/>
                </a:cubicBezTo>
                <a:cubicBezTo>
                  <a:pt x="3010932" y="3290866"/>
                  <a:pt x="3282722" y="3019076"/>
                  <a:pt x="3617992" y="3019076"/>
                </a:cubicBezTo>
                <a:close/>
                <a:moveTo>
                  <a:pt x="2112526" y="3019076"/>
                </a:moveTo>
                <a:cubicBezTo>
                  <a:pt x="2447796" y="3019076"/>
                  <a:pt x="2719586" y="3290866"/>
                  <a:pt x="2719586" y="3626136"/>
                </a:cubicBezTo>
                <a:cubicBezTo>
                  <a:pt x="2719586" y="3961406"/>
                  <a:pt x="2447796" y="4233196"/>
                  <a:pt x="2112526" y="4233196"/>
                </a:cubicBezTo>
                <a:cubicBezTo>
                  <a:pt x="1777256" y="4233196"/>
                  <a:pt x="1505466" y="3961406"/>
                  <a:pt x="1505466" y="3626136"/>
                </a:cubicBezTo>
                <a:cubicBezTo>
                  <a:pt x="1505466" y="3290866"/>
                  <a:pt x="1777256" y="3019076"/>
                  <a:pt x="2112526" y="3019076"/>
                </a:cubicBezTo>
                <a:close/>
                <a:moveTo>
                  <a:pt x="607060" y="3019076"/>
                </a:moveTo>
                <a:cubicBezTo>
                  <a:pt x="942330" y="3019076"/>
                  <a:pt x="1214120" y="3290866"/>
                  <a:pt x="1214120" y="3626136"/>
                </a:cubicBezTo>
                <a:cubicBezTo>
                  <a:pt x="1214120" y="3961406"/>
                  <a:pt x="942330" y="4233196"/>
                  <a:pt x="607060" y="4233196"/>
                </a:cubicBezTo>
                <a:cubicBezTo>
                  <a:pt x="271790" y="4233196"/>
                  <a:pt x="0" y="3961406"/>
                  <a:pt x="0" y="3626136"/>
                </a:cubicBezTo>
                <a:cubicBezTo>
                  <a:pt x="0" y="3290866"/>
                  <a:pt x="271790" y="3019076"/>
                  <a:pt x="607060" y="3019076"/>
                </a:cubicBezTo>
                <a:close/>
                <a:moveTo>
                  <a:pt x="3617992" y="1509538"/>
                </a:moveTo>
                <a:cubicBezTo>
                  <a:pt x="3953262" y="1509538"/>
                  <a:pt x="4225052" y="1781328"/>
                  <a:pt x="4225052" y="2116598"/>
                </a:cubicBezTo>
                <a:cubicBezTo>
                  <a:pt x="4225052" y="2451868"/>
                  <a:pt x="3953262" y="2723658"/>
                  <a:pt x="3617992" y="2723658"/>
                </a:cubicBezTo>
                <a:cubicBezTo>
                  <a:pt x="3282722" y="2723658"/>
                  <a:pt x="3010932" y="2451868"/>
                  <a:pt x="3010932" y="2116598"/>
                </a:cubicBezTo>
                <a:cubicBezTo>
                  <a:pt x="3010932" y="1781328"/>
                  <a:pt x="3282722" y="1509538"/>
                  <a:pt x="3617992" y="1509538"/>
                </a:cubicBezTo>
                <a:close/>
                <a:moveTo>
                  <a:pt x="2112526" y="1509538"/>
                </a:moveTo>
                <a:cubicBezTo>
                  <a:pt x="2447796" y="1509538"/>
                  <a:pt x="2719586" y="1781328"/>
                  <a:pt x="2719586" y="2116598"/>
                </a:cubicBezTo>
                <a:cubicBezTo>
                  <a:pt x="2719586" y="2451868"/>
                  <a:pt x="2447796" y="2723658"/>
                  <a:pt x="2112526" y="2723658"/>
                </a:cubicBezTo>
                <a:cubicBezTo>
                  <a:pt x="1777256" y="2723658"/>
                  <a:pt x="1505466" y="2451868"/>
                  <a:pt x="1505466" y="2116598"/>
                </a:cubicBezTo>
                <a:cubicBezTo>
                  <a:pt x="1505466" y="1781328"/>
                  <a:pt x="1777256" y="1509538"/>
                  <a:pt x="2112526" y="1509538"/>
                </a:cubicBezTo>
                <a:close/>
                <a:moveTo>
                  <a:pt x="607060" y="1509538"/>
                </a:moveTo>
                <a:cubicBezTo>
                  <a:pt x="942330" y="1509538"/>
                  <a:pt x="1214120" y="1781328"/>
                  <a:pt x="1214120" y="2116598"/>
                </a:cubicBezTo>
                <a:cubicBezTo>
                  <a:pt x="1214120" y="2451868"/>
                  <a:pt x="942330" y="2723658"/>
                  <a:pt x="607060" y="2723658"/>
                </a:cubicBezTo>
                <a:cubicBezTo>
                  <a:pt x="271790" y="2723658"/>
                  <a:pt x="0" y="2451868"/>
                  <a:pt x="0" y="2116598"/>
                </a:cubicBezTo>
                <a:cubicBezTo>
                  <a:pt x="0" y="1781328"/>
                  <a:pt x="271790" y="1509538"/>
                  <a:pt x="607060" y="1509538"/>
                </a:cubicBezTo>
                <a:close/>
                <a:moveTo>
                  <a:pt x="3617992" y="0"/>
                </a:moveTo>
                <a:cubicBezTo>
                  <a:pt x="3953262" y="0"/>
                  <a:pt x="4225052" y="271790"/>
                  <a:pt x="4225052" y="607060"/>
                </a:cubicBezTo>
                <a:cubicBezTo>
                  <a:pt x="4225052" y="942330"/>
                  <a:pt x="3953262" y="1214120"/>
                  <a:pt x="3617992" y="1214120"/>
                </a:cubicBezTo>
                <a:cubicBezTo>
                  <a:pt x="3282722" y="1214120"/>
                  <a:pt x="3010932" y="942330"/>
                  <a:pt x="3010932" y="607060"/>
                </a:cubicBezTo>
                <a:cubicBezTo>
                  <a:pt x="3010932" y="271790"/>
                  <a:pt x="3282722" y="0"/>
                  <a:pt x="3617992" y="0"/>
                </a:cubicBezTo>
                <a:close/>
                <a:moveTo>
                  <a:pt x="2112526" y="0"/>
                </a:moveTo>
                <a:cubicBezTo>
                  <a:pt x="2447796" y="0"/>
                  <a:pt x="2719586" y="271790"/>
                  <a:pt x="2719586" y="607060"/>
                </a:cubicBezTo>
                <a:cubicBezTo>
                  <a:pt x="2719586" y="942330"/>
                  <a:pt x="2447796" y="1214120"/>
                  <a:pt x="2112526" y="1214120"/>
                </a:cubicBezTo>
                <a:cubicBezTo>
                  <a:pt x="1777256" y="1214120"/>
                  <a:pt x="1505466" y="942330"/>
                  <a:pt x="1505466" y="607060"/>
                </a:cubicBezTo>
                <a:cubicBezTo>
                  <a:pt x="1505466" y="271790"/>
                  <a:pt x="1777256" y="0"/>
                  <a:pt x="2112526" y="0"/>
                </a:cubicBezTo>
                <a:close/>
                <a:moveTo>
                  <a:pt x="607060" y="0"/>
                </a:moveTo>
                <a:cubicBezTo>
                  <a:pt x="942330" y="0"/>
                  <a:pt x="1214120" y="271790"/>
                  <a:pt x="1214120" y="607060"/>
                </a:cubicBezTo>
                <a:cubicBezTo>
                  <a:pt x="1214120" y="942330"/>
                  <a:pt x="942330" y="1214120"/>
                  <a:pt x="607060" y="1214120"/>
                </a:cubicBezTo>
                <a:cubicBezTo>
                  <a:pt x="271790" y="1214120"/>
                  <a:pt x="1" y="942330"/>
                  <a:pt x="1" y="607060"/>
                </a:cubicBezTo>
                <a:cubicBezTo>
                  <a:pt x="1" y="271790"/>
                  <a:pt x="271790" y="0"/>
                  <a:pt x="60706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1900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0"/>
          </p:nvPr>
        </p:nvSpPr>
        <p:spPr>
          <a:xfrm>
            <a:off x="8802544" y="2771803"/>
            <a:ext cx="1314394" cy="1314394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27" name="Рисунок 5"/>
          <p:cNvSpPr>
            <a:spLocks noGrp="1" noChangeAspect="1"/>
          </p:cNvSpPr>
          <p:nvPr>
            <p:ph type="pic" sz="quarter" idx="11"/>
          </p:nvPr>
        </p:nvSpPr>
        <p:spPr>
          <a:xfrm>
            <a:off x="10433464" y="1135856"/>
            <a:ext cx="1314394" cy="1314394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28" name="Рисунок 5"/>
          <p:cNvSpPr>
            <a:spLocks noGrp="1" noChangeAspect="1"/>
          </p:cNvSpPr>
          <p:nvPr>
            <p:ph type="pic" sz="quarter" idx="12"/>
          </p:nvPr>
        </p:nvSpPr>
        <p:spPr>
          <a:xfrm>
            <a:off x="7171624" y="2771803"/>
            <a:ext cx="1314394" cy="1314394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29" name="Рисунок 5"/>
          <p:cNvSpPr>
            <a:spLocks noGrp="1" noChangeAspect="1"/>
          </p:cNvSpPr>
          <p:nvPr>
            <p:ph type="pic" sz="quarter" idx="13"/>
          </p:nvPr>
        </p:nvSpPr>
        <p:spPr>
          <a:xfrm>
            <a:off x="8806079" y="4421019"/>
            <a:ext cx="1314394" cy="1314394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30" name="Рисунок 5"/>
          <p:cNvSpPr>
            <a:spLocks noGrp="1" noChangeAspect="1"/>
          </p:cNvSpPr>
          <p:nvPr>
            <p:ph type="pic" sz="quarter" idx="14"/>
          </p:nvPr>
        </p:nvSpPr>
        <p:spPr>
          <a:xfrm>
            <a:off x="10433464" y="2771803"/>
            <a:ext cx="1314394" cy="1314394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70080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217988" cy="6858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Text Box 3">
            <a:extLst>
              <a:ext uri="{FF2B5EF4-FFF2-40B4-BE49-F238E27FC236}">
                <a16:creationId xmlns="" xmlns:a16="http://schemas.microsoft.com/office/drawing/2014/main" id="{C8A0C0C4-E198-4D3D-998A-360B63B0531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94AB8450-44AE-492A-B8C6-A8BDDF2A17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33187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="" xmlns:a16="http://schemas.microsoft.com/office/drawing/2014/main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9" name="Рисунок 18"/>
          <p:cNvSpPr>
            <a:spLocks noGrp="1"/>
          </p:cNvSpPr>
          <p:nvPr>
            <p:ph type="pic" sz="quarter" idx="10"/>
          </p:nvPr>
        </p:nvSpPr>
        <p:spPr>
          <a:xfrm>
            <a:off x="5673624" y="0"/>
            <a:ext cx="6518376" cy="6858000"/>
          </a:xfrm>
          <a:custGeom>
            <a:avLst/>
            <a:gdLst>
              <a:gd name="connsiteX0" fmla="*/ 800100 w 6518376"/>
              <a:gd name="connsiteY0" fmla="*/ 5257800 h 6858000"/>
              <a:gd name="connsiteX1" fmla="*/ 6518376 w 6518376"/>
              <a:gd name="connsiteY1" fmla="*/ 5257800 h 6858000"/>
              <a:gd name="connsiteX2" fmla="*/ 6518376 w 6518376"/>
              <a:gd name="connsiteY2" fmla="*/ 6858000 h 6858000"/>
              <a:gd name="connsiteX3" fmla="*/ 800100 w 6518376"/>
              <a:gd name="connsiteY3" fmla="*/ 6858000 h 6858000"/>
              <a:gd name="connsiteX4" fmla="*/ 0 w 6518376"/>
              <a:gd name="connsiteY4" fmla="*/ 6057900 h 6858000"/>
              <a:gd name="connsiteX5" fmla="*/ 800100 w 6518376"/>
              <a:gd name="connsiteY5" fmla="*/ 5257800 h 6858000"/>
              <a:gd name="connsiteX6" fmla="*/ 3490278 w 6518376"/>
              <a:gd name="connsiteY6" fmla="*/ 3505200 h 6858000"/>
              <a:gd name="connsiteX7" fmla="*/ 6518376 w 6518376"/>
              <a:gd name="connsiteY7" fmla="*/ 3505200 h 6858000"/>
              <a:gd name="connsiteX8" fmla="*/ 6518376 w 6518376"/>
              <a:gd name="connsiteY8" fmla="*/ 5105400 h 6858000"/>
              <a:gd name="connsiteX9" fmla="*/ 3490278 w 6518376"/>
              <a:gd name="connsiteY9" fmla="*/ 5105400 h 6858000"/>
              <a:gd name="connsiteX10" fmla="*/ 2690178 w 6518376"/>
              <a:gd name="connsiteY10" fmla="*/ 4305300 h 6858000"/>
              <a:gd name="connsiteX11" fmla="*/ 3490278 w 6518376"/>
              <a:gd name="connsiteY11" fmla="*/ 3505200 h 6858000"/>
              <a:gd name="connsiteX12" fmla="*/ 1646238 w 6518376"/>
              <a:gd name="connsiteY12" fmla="*/ 1752600 h 6858000"/>
              <a:gd name="connsiteX13" fmla="*/ 6518376 w 6518376"/>
              <a:gd name="connsiteY13" fmla="*/ 1752600 h 6858000"/>
              <a:gd name="connsiteX14" fmla="*/ 6518376 w 6518376"/>
              <a:gd name="connsiteY14" fmla="*/ 3352800 h 6858000"/>
              <a:gd name="connsiteX15" fmla="*/ 1646238 w 6518376"/>
              <a:gd name="connsiteY15" fmla="*/ 3352800 h 6858000"/>
              <a:gd name="connsiteX16" fmla="*/ 846138 w 6518376"/>
              <a:gd name="connsiteY16" fmla="*/ 2552700 h 6858000"/>
              <a:gd name="connsiteX17" fmla="*/ 1646238 w 6518376"/>
              <a:gd name="connsiteY17" fmla="*/ 1752600 h 6858000"/>
              <a:gd name="connsiteX18" fmla="*/ 2728278 w 6518376"/>
              <a:gd name="connsiteY18" fmla="*/ 0 h 6858000"/>
              <a:gd name="connsiteX19" fmla="*/ 6518376 w 6518376"/>
              <a:gd name="connsiteY19" fmla="*/ 0 h 6858000"/>
              <a:gd name="connsiteX20" fmla="*/ 6518376 w 6518376"/>
              <a:gd name="connsiteY20" fmla="*/ 1600200 h 6858000"/>
              <a:gd name="connsiteX21" fmla="*/ 2728278 w 6518376"/>
              <a:gd name="connsiteY21" fmla="*/ 1600200 h 6858000"/>
              <a:gd name="connsiteX22" fmla="*/ 1928178 w 6518376"/>
              <a:gd name="connsiteY22" fmla="*/ 800100 h 6858000"/>
              <a:gd name="connsiteX23" fmla="*/ 2728278 w 6518376"/>
              <a:gd name="connsiteY2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518376" h="6858000">
                <a:moveTo>
                  <a:pt x="800100" y="5257800"/>
                </a:moveTo>
                <a:lnTo>
                  <a:pt x="6518376" y="5257800"/>
                </a:lnTo>
                <a:lnTo>
                  <a:pt x="6518376" y="6858000"/>
                </a:lnTo>
                <a:lnTo>
                  <a:pt x="800100" y="6858000"/>
                </a:lnTo>
                <a:cubicBezTo>
                  <a:pt x="358217" y="6858000"/>
                  <a:pt x="0" y="6499783"/>
                  <a:pt x="0" y="6057900"/>
                </a:cubicBezTo>
                <a:cubicBezTo>
                  <a:pt x="0" y="5616017"/>
                  <a:pt x="358217" y="5257800"/>
                  <a:pt x="800100" y="5257800"/>
                </a:cubicBezTo>
                <a:close/>
                <a:moveTo>
                  <a:pt x="3490278" y="3505200"/>
                </a:moveTo>
                <a:lnTo>
                  <a:pt x="6518376" y="3505200"/>
                </a:lnTo>
                <a:lnTo>
                  <a:pt x="6518376" y="5105400"/>
                </a:lnTo>
                <a:lnTo>
                  <a:pt x="3490278" y="5105400"/>
                </a:lnTo>
                <a:cubicBezTo>
                  <a:pt x="3048395" y="5105400"/>
                  <a:pt x="2690178" y="4747183"/>
                  <a:pt x="2690178" y="4305300"/>
                </a:cubicBezTo>
                <a:cubicBezTo>
                  <a:pt x="2690178" y="3863417"/>
                  <a:pt x="3048395" y="3505200"/>
                  <a:pt x="3490278" y="3505200"/>
                </a:cubicBezTo>
                <a:close/>
                <a:moveTo>
                  <a:pt x="1646238" y="1752600"/>
                </a:moveTo>
                <a:lnTo>
                  <a:pt x="6518376" y="1752600"/>
                </a:lnTo>
                <a:lnTo>
                  <a:pt x="6518376" y="3352800"/>
                </a:lnTo>
                <a:lnTo>
                  <a:pt x="1646238" y="3352800"/>
                </a:lnTo>
                <a:cubicBezTo>
                  <a:pt x="1204355" y="3352800"/>
                  <a:pt x="846138" y="2994583"/>
                  <a:pt x="846138" y="2552700"/>
                </a:cubicBezTo>
                <a:cubicBezTo>
                  <a:pt x="846138" y="2110817"/>
                  <a:pt x="1204355" y="1752600"/>
                  <a:pt x="1646238" y="1752600"/>
                </a:cubicBezTo>
                <a:close/>
                <a:moveTo>
                  <a:pt x="2728278" y="0"/>
                </a:moveTo>
                <a:lnTo>
                  <a:pt x="6518376" y="0"/>
                </a:lnTo>
                <a:lnTo>
                  <a:pt x="6518376" y="1600200"/>
                </a:lnTo>
                <a:lnTo>
                  <a:pt x="2728278" y="1600200"/>
                </a:lnTo>
                <a:cubicBezTo>
                  <a:pt x="2286395" y="1600200"/>
                  <a:pt x="1928178" y="1241983"/>
                  <a:pt x="1928178" y="800100"/>
                </a:cubicBezTo>
                <a:cubicBezTo>
                  <a:pt x="1928178" y="358217"/>
                  <a:pt x="2286395" y="0"/>
                  <a:pt x="272827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5861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окап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5">
            <a:extLst>
              <a:ext uri="{FF2B5EF4-FFF2-40B4-BE49-F238E27FC236}">
                <a16:creationId xmlns="" xmlns:a16="http://schemas.microsoft.com/office/drawing/2014/main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 lang="ru-RU" smtClean="0"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ru-RU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Рисунок 73">
            <a:extLst>
              <a:ext uri="{FF2B5EF4-FFF2-40B4-BE49-F238E27FC236}">
                <a16:creationId xmlns="" xmlns:a16="http://schemas.microsoft.com/office/drawing/2014/main" id="{70087263-42A7-4590-BAC8-05B3B56A91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1228122">
            <a:off x="1607193" y="1477197"/>
            <a:ext cx="2297672" cy="409480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8" name="Freeform 51">
            <a:extLst>
              <a:ext uri="{FF2B5EF4-FFF2-40B4-BE49-F238E27FC236}">
                <a16:creationId xmlns="" xmlns:a16="http://schemas.microsoft.com/office/drawing/2014/main" id="{1C60D7E3-19D1-426C-97B5-A8B26C12E8C0}"/>
              </a:ext>
            </a:extLst>
          </p:cNvPr>
          <p:cNvSpPr/>
          <p:nvPr userDrawn="1"/>
        </p:nvSpPr>
        <p:spPr>
          <a:xfrm rot="10800000">
            <a:off x="4285307" y="0"/>
            <a:ext cx="7906692" cy="6942856"/>
          </a:xfrm>
          <a:custGeom>
            <a:avLst/>
            <a:gdLst>
              <a:gd name="connsiteX0" fmla="*/ 0 w 6707335"/>
              <a:gd name="connsiteY0" fmla="*/ 0 h 6874276"/>
              <a:gd name="connsiteX1" fmla="*/ 6707335 w 6707335"/>
              <a:gd name="connsiteY1" fmla="*/ 14477 h 6874276"/>
              <a:gd name="connsiteX2" fmla="*/ 6578507 w 6707335"/>
              <a:gd name="connsiteY2" fmla="*/ 156224 h 6874276"/>
              <a:gd name="connsiteX3" fmla="*/ 5798525 w 6707335"/>
              <a:gd name="connsiteY3" fmla="*/ 2328931 h 6874276"/>
              <a:gd name="connsiteX4" fmla="*/ 6066949 w 6707335"/>
              <a:gd name="connsiteY4" fmla="*/ 3658479 h 6874276"/>
              <a:gd name="connsiteX5" fmla="*/ 6095259 w 6707335"/>
              <a:gd name="connsiteY5" fmla="*/ 3717248 h 6874276"/>
              <a:gd name="connsiteX6" fmla="*/ 6112765 w 6707335"/>
              <a:gd name="connsiteY6" fmla="*/ 3795331 h 6874276"/>
              <a:gd name="connsiteX7" fmla="*/ 6155314 w 6707335"/>
              <a:gd name="connsiteY7" fmla="*/ 3865367 h 6874276"/>
              <a:gd name="connsiteX8" fmla="*/ 6567571 w 6707335"/>
              <a:gd name="connsiteY8" fmla="*/ 5493496 h 6874276"/>
              <a:gd name="connsiteX9" fmla="*/ 6299148 w 6707335"/>
              <a:gd name="connsiteY9" fmla="*/ 6823044 h 6874276"/>
              <a:gd name="connsiteX10" fmla="*/ 6274468 w 6707335"/>
              <a:gd name="connsiteY10" fmla="*/ 6874276 h 6874276"/>
              <a:gd name="connsiteX11" fmla="*/ 0 w 6707335"/>
              <a:gd name="connsiteY11" fmla="*/ 6874276 h 687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07335" h="6874276">
                <a:moveTo>
                  <a:pt x="0" y="0"/>
                </a:moveTo>
                <a:lnTo>
                  <a:pt x="6707335" y="14477"/>
                </a:lnTo>
                <a:lnTo>
                  <a:pt x="6578507" y="156224"/>
                </a:lnTo>
                <a:cubicBezTo>
                  <a:pt x="6091236" y="746660"/>
                  <a:pt x="5798525" y="1503612"/>
                  <a:pt x="5798525" y="2328931"/>
                </a:cubicBezTo>
                <a:cubicBezTo>
                  <a:pt x="5798525" y="2800542"/>
                  <a:pt x="5894104" y="3249829"/>
                  <a:pt x="6066949" y="3658479"/>
                </a:cubicBezTo>
                <a:lnTo>
                  <a:pt x="6095259" y="3717248"/>
                </a:lnTo>
                <a:lnTo>
                  <a:pt x="6112765" y="3795331"/>
                </a:lnTo>
                <a:lnTo>
                  <a:pt x="6155314" y="3865367"/>
                </a:lnTo>
                <a:cubicBezTo>
                  <a:pt x="6418229" y="4349350"/>
                  <a:pt x="6567571" y="4903983"/>
                  <a:pt x="6567571" y="5493496"/>
                </a:cubicBezTo>
                <a:cubicBezTo>
                  <a:pt x="6567571" y="5965107"/>
                  <a:pt x="6471992" y="6414394"/>
                  <a:pt x="6299148" y="6823044"/>
                </a:cubicBezTo>
                <a:lnTo>
                  <a:pt x="6274468" y="6874276"/>
                </a:lnTo>
                <a:lnTo>
                  <a:pt x="0" y="687427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9" name="Text Box 3">
            <a:extLst>
              <a:ext uri="{FF2B5EF4-FFF2-40B4-BE49-F238E27FC236}">
                <a16:creationId xmlns="" xmlns:a16="http://schemas.microsoft.com/office/drawing/2014/main" id="{C8A0C0C4-E198-4D3D-998A-360B63B0531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4AB8450-44AE-492A-B8C6-A8BDDF2A17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5437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окап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5">
            <a:extLst>
              <a:ext uri="{FF2B5EF4-FFF2-40B4-BE49-F238E27FC236}">
                <a16:creationId xmlns="" xmlns:a16="http://schemas.microsoft.com/office/drawing/2014/main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 lang="ru-RU" smtClean="0"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ru-RU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Freeform 51">
            <a:extLst>
              <a:ext uri="{FF2B5EF4-FFF2-40B4-BE49-F238E27FC236}">
                <a16:creationId xmlns="" xmlns:a16="http://schemas.microsoft.com/office/drawing/2014/main" id="{1C60D7E3-19D1-426C-97B5-A8B26C12E8C0}"/>
              </a:ext>
            </a:extLst>
          </p:cNvPr>
          <p:cNvSpPr/>
          <p:nvPr userDrawn="1"/>
        </p:nvSpPr>
        <p:spPr>
          <a:xfrm rot="10800000">
            <a:off x="4285307" y="0"/>
            <a:ext cx="7906692" cy="6942856"/>
          </a:xfrm>
          <a:custGeom>
            <a:avLst/>
            <a:gdLst>
              <a:gd name="connsiteX0" fmla="*/ 0 w 6707335"/>
              <a:gd name="connsiteY0" fmla="*/ 0 h 6874276"/>
              <a:gd name="connsiteX1" fmla="*/ 6707335 w 6707335"/>
              <a:gd name="connsiteY1" fmla="*/ 14477 h 6874276"/>
              <a:gd name="connsiteX2" fmla="*/ 6578507 w 6707335"/>
              <a:gd name="connsiteY2" fmla="*/ 156224 h 6874276"/>
              <a:gd name="connsiteX3" fmla="*/ 5798525 w 6707335"/>
              <a:gd name="connsiteY3" fmla="*/ 2328931 h 6874276"/>
              <a:gd name="connsiteX4" fmla="*/ 6066949 w 6707335"/>
              <a:gd name="connsiteY4" fmla="*/ 3658479 h 6874276"/>
              <a:gd name="connsiteX5" fmla="*/ 6095259 w 6707335"/>
              <a:gd name="connsiteY5" fmla="*/ 3717248 h 6874276"/>
              <a:gd name="connsiteX6" fmla="*/ 6112765 w 6707335"/>
              <a:gd name="connsiteY6" fmla="*/ 3795331 h 6874276"/>
              <a:gd name="connsiteX7" fmla="*/ 6155314 w 6707335"/>
              <a:gd name="connsiteY7" fmla="*/ 3865367 h 6874276"/>
              <a:gd name="connsiteX8" fmla="*/ 6567571 w 6707335"/>
              <a:gd name="connsiteY8" fmla="*/ 5493496 h 6874276"/>
              <a:gd name="connsiteX9" fmla="*/ 6299148 w 6707335"/>
              <a:gd name="connsiteY9" fmla="*/ 6823044 h 6874276"/>
              <a:gd name="connsiteX10" fmla="*/ 6274468 w 6707335"/>
              <a:gd name="connsiteY10" fmla="*/ 6874276 h 6874276"/>
              <a:gd name="connsiteX11" fmla="*/ 0 w 6707335"/>
              <a:gd name="connsiteY11" fmla="*/ 6874276 h 687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07335" h="6874276">
                <a:moveTo>
                  <a:pt x="0" y="0"/>
                </a:moveTo>
                <a:lnTo>
                  <a:pt x="6707335" y="14477"/>
                </a:lnTo>
                <a:lnTo>
                  <a:pt x="6578507" y="156224"/>
                </a:lnTo>
                <a:cubicBezTo>
                  <a:pt x="6091236" y="746660"/>
                  <a:pt x="5798525" y="1503612"/>
                  <a:pt x="5798525" y="2328931"/>
                </a:cubicBezTo>
                <a:cubicBezTo>
                  <a:pt x="5798525" y="2800542"/>
                  <a:pt x="5894104" y="3249829"/>
                  <a:pt x="6066949" y="3658479"/>
                </a:cubicBezTo>
                <a:lnTo>
                  <a:pt x="6095259" y="3717248"/>
                </a:lnTo>
                <a:lnTo>
                  <a:pt x="6112765" y="3795331"/>
                </a:lnTo>
                <a:lnTo>
                  <a:pt x="6155314" y="3865367"/>
                </a:lnTo>
                <a:cubicBezTo>
                  <a:pt x="6418229" y="4349350"/>
                  <a:pt x="6567571" y="4903983"/>
                  <a:pt x="6567571" y="5493496"/>
                </a:cubicBezTo>
                <a:cubicBezTo>
                  <a:pt x="6567571" y="5965107"/>
                  <a:pt x="6471992" y="6414394"/>
                  <a:pt x="6299148" y="6823044"/>
                </a:cubicBezTo>
                <a:lnTo>
                  <a:pt x="6274468" y="6874276"/>
                </a:lnTo>
                <a:lnTo>
                  <a:pt x="0" y="687427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9" name="Text Box 3">
            <a:extLst>
              <a:ext uri="{FF2B5EF4-FFF2-40B4-BE49-F238E27FC236}">
                <a16:creationId xmlns="" xmlns:a16="http://schemas.microsoft.com/office/drawing/2014/main" id="{C8A0C0C4-E198-4D3D-998A-360B63B0531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4AB8450-44AE-492A-B8C6-A8BDDF2A17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  <p:sp>
        <p:nvSpPr>
          <p:cNvPr id="6" name="Рисунок 73">
            <a:extLst>
              <a:ext uri="{FF2B5EF4-FFF2-40B4-BE49-F238E27FC236}">
                <a16:creationId xmlns="" xmlns:a16="http://schemas.microsoft.com/office/drawing/2014/main" id="{70087263-42A7-4590-BAC8-05B3B56A91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07141" y="1590030"/>
            <a:ext cx="4616130" cy="255370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818124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="" xmlns:a16="http://schemas.microsoft.com/office/drawing/2014/main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7" name="Прямоугольник 16"/>
          <p:cNvSpPr/>
          <p:nvPr userDrawn="1"/>
        </p:nvSpPr>
        <p:spPr>
          <a:xfrm>
            <a:off x="0" y="0"/>
            <a:ext cx="4068000" cy="74677"/>
          </a:xfrm>
          <a:prstGeom prst="rect">
            <a:avLst/>
          </a:prstGeom>
          <a:solidFill>
            <a:srgbClr val="15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8163420" y="0"/>
            <a:ext cx="4032000" cy="74677"/>
          </a:xfrm>
          <a:prstGeom prst="rect">
            <a:avLst/>
          </a:prstGeom>
          <a:solidFill>
            <a:srgbClr val="0056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4070280" y="0"/>
            <a:ext cx="4104000" cy="74677"/>
          </a:xfrm>
          <a:prstGeom prst="rect">
            <a:avLst/>
          </a:prstGeom>
          <a:solidFill>
            <a:srgbClr val="007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5154931" y="1986095"/>
            <a:ext cx="1430654" cy="74677"/>
          </a:xfrm>
          <a:prstGeom prst="rect">
            <a:avLst/>
          </a:prstGeom>
          <a:solidFill>
            <a:srgbClr val="15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0" y="2060772"/>
            <a:ext cx="12192000" cy="3171628"/>
          </a:xfrm>
          <a:prstGeom prst="rect">
            <a:avLst/>
          </a:prstGeom>
          <a:solidFill>
            <a:srgbClr val="EF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6583680" y="1986095"/>
            <a:ext cx="1430654" cy="74677"/>
          </a:xfrm>
          <a:prstGeom prst="rect">
            <a:avLst/>
          </a:prstGeom>
          <a:solidFill>
            <a:srgbClr val="0056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8014334" y="1986095"/>
            <a:ext cx="1430654" cy="74677"/>
          </a:xfrm>
          <a:prstGeom prst="rect">
            <a:avLst/>
          </a:prstGeom>
          <a:solidFill>
            <a:srgbClr val="007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949817" y="1970290"/>
            <a:ext cx="3382670" cy="3382670"/>
          </a:xfrm>
          <a:prstGeom prst="ellipse">
            <a:avLst/>
          </a:prstGeom>
          <a:solidFill>
            <a:srgbClr val="E0E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6" name="Дуга 25"/>
          <p:cNvSpPr>
            <a:spLocks noChangeAspect="1"/>
          </p:cNvSpPr>
          <p:nvPr userDrawn="1"/>
        </p:nvSpPr>
        <p:spPr>
          <a:xfrm>
            <a:off x="879052" y="1893670"/>
            <a:ext cx="3510000" cy="3509754"/>
          </a:xfrm>
          <a:prstGeom prst="arc">
            <a:avLst>
              <a:gd name="adj1" fmla="val 25894"/>
              <a:gd name="adj2" fmla="val 16168431"/>
            </a:avLst>
          </a:prstGeom>
          <a:ln w="127000">
            <a:solidFill>
              <a:srgbClr val="007D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7" name="Дуга 26"/>
          <p:cNvSpPr>
            <a:spLocks noChangeAspect="1"/>
          </p:cNvSpPr>
          <p:nvPr userDrawn="1"/>
        </p:nvSpPr>
        <p:spPr>
          <a:xfrm>
            <a:off x="1094073" y="2112060"/>
            <a:ext cx="2966101" cy="3059380"/>
          </a:xfrm>
          <a:prstGeom prst="arc">
            <a:avLst>
              <a:gd name="adj1" fmla="val 7399288"/>
              <a:gd name="adj2" fmla="val 16284786"/>
            </a:avLst>
          </a:prstGeom>
          <a:ln w="304800">
            <a:solidFill>
              <a:srgbClr val="15A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8" name="Овал 27"/>
          <p:cNvSpPr/>
          <p:nvPr userDrawn="1"/>
        </p:nvSpPr>
        <p:spPr>
          <a:xfrm>
            <a:off x="1325663" y="2346136"/>
            <a:ext cx="2630978" cy="26309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9" name="Овал 28"/>
          <p:cNvSpPr/>
          <p:nvPr userDrawn="1"/>
        </p:nvSpPr>
        <p:spPr>
          <a:xfrm>
            <a:off x="1424239" y="2477895"/>
            <a:ext cx="2368076" cy="2368076"/>
          </a:xfrm>
          <a:prstGeom prst="ellipse">
            <a:avLst/>
          </a:prstGeom>
          <a:solidFill>
            <a:srgbClr val="E0E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1537411" y="2591067"/>
            <a:ext cx="2141732" cy="2141732"/>
          </a:xfrm>
          <a:prstGeom prst="ellipse">
            <a:avLst/>
          </a:prstGeom>
          <a:solidFill>
            <a:srgbClr val="15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31" name="Полилиния 30"/>
          <p:cNvSpPr/>
          <p:nvPr userDrawn="1"/>
        </p:nvSpPr>
        <p:spPr>
          <a:xfrm>
            <a:off x="1538823" y="3675933"/>
            <a:ext cx="2138909" cy="1056866"/>
          </a:xfrm>
          <a:custGeom>
            <a:avLst/>
            <a:gdLst>
              <a:gd name="connsiteX0" fmla="*/ 0 w 2138909"/>
              <a:gd name="connsiteY0" fmla="*/ 0 h 1056866"/>
              <a:gd name="connsiteX1" fmla="*/ 2138909 w 2138909"/>
              <a:gd name="connsiteY1" fmla="*/ 0 h 1056866"/>
              <a:gd name="connsiteX2" fmla="*/ 2118564 w 2138909"/>
              <a:gd name="connsiteY2" fmla="*/ 201817 h 1056866"/>
              <a:gd name="connsiteX3" fmla="*/ 1069454 w 2138909"/>
              <a:gd name="connsiteY3" fmla="*/ 1056866 h 1056866"/>
              <a:gd name="connsiteX4" fmla="*/ 20345 w 2138909"/>
              <a:gd name="connsiteY4" fmla="*/ 201817 h 1056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8909" h="1056866">
                <a:moveTo>
                  <a:pt x="0" y="0"/>
                </a:moveTo>
                <a:lnTo>
                  <a:pt x="2138909" y="0"/>
                </a:lnTo>
                <a:lnTo>
                  <a:pt x="2118564" y="201817"/>
                </a:lnTo>
                <a:cubicBezTo>
                  <a:pt x="2018710" y="689793"/>
                  <a:pt x="1586949" y="1056866"/>
                  <a:pt x="1069454" y="1056866"/>
                </a:cubicBezTo>
                <a:cubicBezTo>
                  <a:pt x="551959" y="1056866"/>
                  <a:pt x="120199" y="689793"/>
                  <a:pt x="20345" y="201817"/>
                </a:cubicBezTo>
                <a:close/>
              </a:path>
            </a:pathLst>
          </a:custGeom>
          <a:solidFill>
            <a:srgbClr val="007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pic>
        <p:nvPicPr>
          <p:cNvPr id="32" name="Picture 2" descr="Омская область  : Бесплатная карта, бесплатная карта, свободная карта, Бесплатная базовая карта&#10; : контур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353" y="2709580"/>
            <a:ext cx="1378483" cy="1939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Рисунок 3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6301" y="3344865"/>
            <a:ext cx="668586" cy="66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60926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Галерея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="" xmlns:a16="http://schemas.microsoft.com/office/drawing/2014/main" id="{94C18974-68CF-43C8-AC46-B3CE1D1780E2}"/>
              </a:ext>
            </a:extLst>
          </p:cNvPr>
          <p:cNvSpPr/>
          <p:nvPr userDrawn="1"/>
        </p:nvSpPr>
        <p:spPr>
          <a:xfrm>
            <a:off x="9125712" y="3614928"/>
            <a:ext cx="2628000" cy="2727960"/>
          </a:xfrm>
          <a:prstGeom prst="roundRect">
            <a:avLst>
              <a:gd name="adj" fmla="val 6783"/>
            </a:avLst>
          </a:pr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6" name="Рисунок 5">
            <a:extLst>
              <a:ext uri="{FF2B5EF4-FFF2-40B4-BE49-F238E27FC236}">
                <a16:creationId xmlns="" xmlns:a16="http://schemas.microsoft.com/office/drawing/2014/main" id="{F10F7F6D-05E8-41A2-A4A2-92357AF42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1446" y="3614928"/>
            <a:ext cx="2628000" cy="2727325"/>
          </a:xfrm>
          <a:prstGeom prst="roundRect">
            <a:avLst>
              <a:gd name="adj" fmla="val 398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5" name="Рисунок 5">
            <a:extLst>
              <a:ext uri="{FF2B5EF4-FFF2-40B4-BE49-F238E27FC236}">
                <a16:creationId xmlns="" xmlns:a16="http://schemas.microsoft.com/office/drawing/2014/main" id="{99A39C22-99AF-4101-B345-F936ED493F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37179" y="3614928"/>
            <a:ext cx="2628000" cy="2727325"/>
          </a:xfrm>
          <a:prstGeom prst="roundRect">
            <a:avLst>
              <a:gd name="adj" fmla="val 398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6" name="Рисунок 5">
            <a:extLst>
              <a:ext uri="{FF2B5EF4-FFF2-40B4-BE49-F238E27FC236}">
                <a16:creationId xmlns="" xmlns:a16="http://schemas.microsoft.com/office/drawing/2014/main" id="{EDEB8194-090F-44F6-9AA8-DA50AD6CC59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2912" y="3614928"/>
            <a:ext cx="2628000" cy="2727325"/>
          </a:xfrm>
          <a:prstGeom prst="roundRect">
            <a:avLst>
              <a:gd name="adj" fmla="val 398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7" name="Рисунок 5">
            <a:extLst>
              <a:ext uri="{FF2B5EF4-FFF2-40B4-BE49-F238E27FC236}">
                <a16:creationId xmlns="" xmlns:a16="http://schemas.microsoft.com/office/drawing/2014/main" id="{21EF48B9-B338-400D-8E0A-3EDBA0932D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2912" y="512763"/>
            <a:ext cx="5788533" cy="2916237"/>
          </a:xfrm>
          <a:prstGeom prst="roundRect">
            <a:avLst>
              <a:gd name="adj" fmla="val 398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2" name="Text Box 3">
            <a:extLst>
              <a:ext uri="{FF2B5EF4-FFF2-40B4-BE49-F238E27FC236}">
                <a16:creationId xmlns="" xmlns:a16="http://schemas.microsoft.com/office/drawing/2014/main" id="{8BC6F1F8-B0C0-46CC-A927-6A259A70891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ACA7617E-44CC-4EE0-8BE0-5CC75B0687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470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Галерея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 Box 3">
            <a:extLst>
              <a:ext uri="{FF2B5EF4-FFF2-40B4-BE49-F238E27FC236}">
                <a16:creationId xmlns="" xmlns:a16="http://schemas.microsoft.com/office/drawing/2014/main" id="{8BC6F1F8-B0C0-46CC-A927-6A259A70891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ACA7617E-44CC-4EE0-8BE0-5CC75B0687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  <p:sp>
        <p:nvSpPr>
          <p:cNvPr id="20" name="Рисунок 19">
            <a:extLst>
              <a:ext uri="{FF2B5EF4-FFF2-40B4-BE49-F238E27FC236}">
                <a16:creationId xmlns="" xmlns:a16="http://schemas.microsoft.com/office/drawing/2014/main" id="{F10F7F6D-05E8-41A2-A4A2-92357AF42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34527" y="3085212"/>
            <a:ext cx="3230879" cy="2246959"/>
          </a:xfrm>
          <a:custGeom>
            <a:avLst/>
            <a:gdLst>
              <a:gd name="connsiteX0" fmla="*/ 96295 w 3230879"/>
              <a:gd name="connsiteY0" fmla="*/ 0 h 2273173"/>
              <a:gd name="connsiteX1" fmla="*/ 3134584 w 3230879"/>
              <a:gd name="connsiteY1" fmla="*/ 0 h 2273173"/>
              <a:gd name="connsiteX2" fmla="*/ 3230879 w 3230879"/>
              <a:gd name="connsiteY2" fmla="*/ 96295 h 2273173"/>
              <a:gd name="connsiteX3" fmla="*/ 3230879 w 3230879"/>
              <a:gd name="connsiteY3" fmla="*/ 2273173 h 2273173"/>
              <a:gd name="connsiteX4" fmla="*/ 0 w 3230879"/>
              <a:gd name="connsiteY4" fmla="*/ 2273173 h 2273173"/>
              <a:gd name="connsiteX5" fmla="*/ 0 w 3230879"/>
              <a:gd name="connsiteY5" fmla="*/ 96295 h 2273173"/>
              <a:gd name="connsiteX6" fmla="*/ 96295 w 3230879"/>
              <a:gd name="connsiteY6" fmla="*/ 0 h 2273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30879" h="2273173">
                <a:moveTo>
                  <a:pt x="96295" y="0"/>
                </a:moveTo>
                <a:lnTo>
                  <a:pt x="3134584" y="0"/>
                </a:lnTo>
                <a:cubicBezTo>
                  <a:pt x="3187766" y="0"/>
                  <a:pt x="3230879" y="43113"/>
                  <a:pt x="3230879" y="96295"/>
                </a:cubicBezTo>
                <a:lnTo>
                  <a:pt x="3230879" y="2273173"/>
                </a:lnTo>
                <a:lnTo>
                  <a:pt x="0" y="2273173"/>
                </a:lnTo>
                <a:lnTo>
                  <a:pt x="0" y="96295"/>
                </a:lnTo>
                <a:cubicBezTo>
                  <a:pt x="0" y="43113"/>
                  <a:pt x="43113" y="0"/>
                  <a:pt x="96295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19" name="Полилиния 18"/>
          <p:cNvSpPr/>
          <p:nvPr userDrawn="1"/>
        </p:nvSpPr>
        <p:spPr>
          <a:xfrm>
            <a:off x="8034527" y="5332171"/>
            <a:ext cx="3230879" cy="1004568"/>
          </a:xfrm>
          <a:custGeom>
            <a:avLst/>
            <a:gdLst>
              <a:gd name="connsiteX0" fmla="*/ 0 w 3230879"/>
              <a:gd name="connsiteY0" fmla="*/ 0 h 1004568"/>
              <a:gd name="connsiteX1" fmla="*/ 3230879 w 3230879"/>
              <a:gd name="connsiteY1" fmla="*/ 0 h 1004568"/>
              <a:gd name="connsiteX2" fmla="*/ 3230879 w 3230879"/>
              <a:gd name="connsiteY2" fmla="*/ 924691 h 1004568"/>
              <a:gd name="connsiteX3" fmla="*/ 3151002 w 3230879"/>
              <a:gd name="connsiteY3" fmla="*/ 1004568 h 1004568"/>
              <a:gd name="connsiteX4" fmla="*/ 79877 w 3230879"/>
              <a:gd name="connsiteY4" fmla="*/ 1004568 h 1004568"/>
              <a:gd name="connsiteX5" fmla="*/ 0 w 3230879"/>
              <a:gd name="connsiteY5" fmla="*/ 924691 h 10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0879" h="1004568">
                <a:moveTo>
                  <a:pt x="0" y="0"/>
                </a:moveTo>
                <a:lnTo>
                  <a:pt x="3230879" y="0"/>
                </a:lnTo>
                <a:lnTo>
                  <a:pt x="3230879" y="924691"/>
                </a:lnTo>
                <a:cubicBezTo>
                  <a:pt x="3230879" y="968806"/>
                  <a:pt x="3195117" y="1004568"/>
                  <a:pt x="3151002" y="1004568"/>
                </a:cubicBezTo>
                <a:lnTo>
                  <a:pt x="79877" y="1004568"/>
                </a:lnTo>
                <a:cubicBezTo>
                  <a:pt x="35762" y="1004568"/>
                  <a:pt x="0" y="968806"/>
                  <a:pt x="0" y="924691"/>
                </a:cubicBezTo>
                <a:close/>
              </a:path>
            </a:pathLst>
          </a:cu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1" name="Рисунок 20">
            <a:extLst>
              <a:ext uri="{FF2B5EF4-FFF2-40B4-BE49-F238E27FC236}">
                <a16:creationId xmlns="" xmlns:a16="http://schemas.microsoft.com/office/drawing/2014/main" id="{F10F7F6D-05E8-41A2-A4A2-92357AF42D8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80560" y="3085212"/>
            <a:ext cx="3230879" cy="2246959"/>
          </a:xfrm>
          <a:custGeom>
            <a:avLst/>
            <a:gdLst>
              <a:gd name="connsiteX0" fmla="*/ 96295 w 3230879"/>
              <a:gd name="connsiteY0" fmla="*/ 0 h 2273173"/>
              <a:gd name="connsiteX1" fmla="*/ 3134584 w 3230879"/>
              <a:gd name="connsiteY1" fmla="*/ 0 h 2273173"/>
              <a:gd name="connsiteX2" fmla="*/ 3230879 w 3230879"/>
              <a:gd name="connsiteY2" fmla="*/ 96295 h 2273173"/>
              <a:gd name="connsiteX3" fmla="*/ 3230879 w 3230879"/>
              <a:gd name="connsiteY3" fmla="*/ 2273173 h 2273173"/>
              <a:gd name="connsiteX4" fmla="*/ 0 w 3230879"/>
              <a:gd name="connsiteY4" fmla="*/ 2273173 h 2273173"/>
              <a:gd name="connsiteX5" fmla="*/ 0 w 3230879"/>
              <a:gd name="connsiteY5" fmla="*/ 96295 h 2273173"/>
              <a:gd name="connsiteX6" fmla="*/ 96295 w 3230879"/>
              <a:gd name="connsiteY6" fmla="*/ 0 h 2273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30879" h="2273173">
                <a:moveTo>
                  <a:pt x="96295" y="0"/>
                </a:moveTo>
                <a:lnTo>
                  <a:pt x="3134584" y="0"/>
                </a:lnTo>
                <a:cubicBezTo>
                  <a:pt x="3187766" y="0"/>
                  <a:pt x="3230879" y="43113"/>
                  <a:pt x="3230879" y="96295"/>
                </a:cubicBezTo>
                <a:lnTo>
                  <a:pt x="3230879" y="2273173"/>
                </a:lnTo>
                <a:lnTo>
                  <a:pt x="0" y="2273173"/>
                </a:lnTo>
                <a:lnTo>
                  <a:pt x="0" y="96295"/>
                </a:lnTo>
                <a:cubicBezTo>
                  <a:pt x="0" y="43113"/>
                  <a:pt x="43113" y="0"/>
                  <a:pt x="96295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22" name="Полилиния 21"/>
          <p:cNvSpPr/>
          <p:nvPr userDrawn="1"/>
        </p:nvSpPr>
        <p:spPr>
          <a:xfrm>
            <a:off x="4480560" y="5332171"/>
            <a:ext cx="3230879" cy="1004568"/>
          </a:xfrm>
          <a:custGeom>
            <a:avLst/>
            <a:gdLst>
              <a:gd name="connsiteX0" fmla="*/ 0 w 3230879"/>
              <a:gd name="connsiteY0" fmla="*/ 0 h 1004568"/>
              <a:gd name="connsiteX1" fmla="*/ 3230879 w 3230879"/>
              <a:gd name="connsiteY1" fmla="*/ 0 h 1004568"/>
              <a:gd name="connsiteX2" fmla="*/ 3230879 w 3230879"/>
              <a:gd name="connsiteY2" fmla="*/ 924691 h 1004568"/>
              <a:gd name="connsiteX3" fmla="*/ 3151002 w 3230879"/>
              <a:gd name="connsiteY3" fmla="*/ 1004568 h 1004568"/>
              <a:gd name="connsiteX4" fmla="*/ 79877 w 3230879"/>
              <a:gd name="connsiteY4" fmla="*/ 1004568 h 1004568"/>
              <a:gd name="connsiteX5" fmla="*/ 0 w 3230879"/>
              <a:gd name="connsiteY5" fmla="*/ 924691 h 10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0879" h="1004568">
                <a:moveTo>
                  <a:pt x="0" y="0"/>
                </a:moveTo>
                <a:lnTo>
                  <a:pt x="3230879" y="0"/>
                </a:lnTo>
                <a:lnTo>
                  <a:pt x="3230879" y="924691"/>
                </a:lnTo>
                <a:cubicBezTo>
                  <a:pt x="3230879" y="968806"/>
                  <a:pt x="3195117" y="1004568"/>
                  <a:pt x="3151002" y="1004568"/>
                </a:cubicBezTo>
                <a:lnTo>
                  <a:pt x="79877" y="1004568"/>
                </a:lnTo>
                <a:cubicBezTo>
                  <a:pt x="35762" y="1004568"/>
                  <a:pt x="0" y="968806"/>
                  <a:pt x="0" y="924691"/>
                </a:cubicBezTo>
                <a:close/>
              </a:path>
            </a:pathLst>
          </a:cu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3" name="Рисунок 22">
            <a:extLst>
              <a:ext uri="{FF2B5EF4-FFF2-40B4-BE49-F238E27FC236}">
                <a16:creationId xmlns="" xmlns:a16="http://schemas.microsoft.com/office/drawing/2014/main" id="{F10F7F6D-05E8-41A2-A4A2-92357AF42D8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26593" y="3085212"/>
            <a:ext cx="3230879" cy="2246959"/>
          </a:xfrm>
          <a:custGeom>
            <a:avLst/>
            <a:gdLst>
              <a:gd name="connsiteX0" fmla="*/ 96295 w 3230879"/>
              <a:gd name="connsiteY0" fmla="*/ 0 h 2273173"/>
              <a:gd name="connsiteX1" fmla="*/ 3134584 w 3230879"/>
              <a:gd name="connsiteY1" fmla="*/ 0 h 2273173"/>
              <a:gd name="connsiteX2" fmla="*/ 3230879 w 3230879"/>
              <a:gd name="connsiteY2" fmla="*/ 96295 h 2273173"/>
              <a:gd name="connsiteX3" fmla="*/ 3230879 w 3230879"/>
              <a:gd name="connsiteY3" fmla="*/ 2273173 h 2273173"/>
              <a:gd name="connsiteX4" fmla="*/ 0 w 3230879"/>
              <a:gd name="connsiteY4" fmla="*/ 2273173 h 2273173"/>
              <a:gd name="connsiteX5" fmla="*/ 0 w 3230879"/>
              <a:gd name="connsiteY5" fmla="*/ 96295 h 2273173"/>
              <a:gd name="connsiteX6" fmla="*/ 96295 w 3230879"/>
              <a:gd name="connsiteY6" fmla="*/ 0 h 2273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30879" h="2273173">
                <a:moveTo>
                  <a:pt x="96295" y="0"/>
                </a:moveTo>
                <a:lnTo>
                  <a:pt x="3134584" y="0"/>
                </a:lnTo>
                <a:cubicBezTo>
                  <a:pt x="3187766" y="0"/>
                  <a:pt x="3230879" y="43113"/>
                  <a:pt x="3230879" y="96295"/>
                </a:cubicBezTo>
                <a:lnTo>
                  <a:pt x="3230879" y="2273173"/>
                </a:lnTo>
                <a:lnTo>
                  <a:pt x="0" y="2273173"/>
                </a:lnTo>
                <a:lnTo>
                  <a:pt x="0" y="96295"/>
                </a:lnTo>
                <a:cubicBezTo>
                  <a:pt x="0" y="43113"/>
                  <a:pt x="43113" y="0"/>
                  <a:pt x="96295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24" name="Полилиния 23"/>
          <p:cNvSpPr/>
          <p:nvPr userDrawn="1"/>
        </p:nvSpPr>
        <p:spPr>
          <a:xfrm>
            <a:off x="926593" y="5332171"/>
            <a:ext cx="3230879" cy="1004568"/>
          </a:xfrm>
          <a:custGeom>
            <a:avLst/>
            <a:gdLst>
              <a:gd name="connsiteX0" fmla="*/ 0 w 3230879"/>
              <a:gd name="connsiteY0" fmla="*/ 0 h 1004568"/>
              <a:gd name="connsiteX1" fmla="*/ 3230879 w 3230879"/>
              <a:gd name="connsiteY1" fmla="*/ 0 h 1004568"/>
              <a:gd name="connsiteX2" fmla="*/ 3230879 w 3230879"/>
              <a:gd name="connsiteY2" fmla="*/ 924691 h 1004568"/>
              <a:gd name="connsiteX3" fmla="*/ 3151002 w 3230879"/>
              <a:gd name="connsiteY3" fmla="*/ 1004568 h 1004568"/>
              <a:gd name="connsiteX4" fmla="*/ 79877 w 3230879"/>
              <a:gd name="connsiteY4" fmla="*/ 1004568 h 1004568"/>
              <a:gd name="connsiteX5" fmla="*/ 0 w 3230879"/>
              <a:gd name="connsiteY5" fmla="*/ 924691 h 10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0879" h="1004568">
                <a:moveTo>
                  <a:pt x="0" y="0"/>
                </a:moveTo>
                <a:lnTo>
                  <a:pt x="3230879" y="0"/>
                </a:lnTo>
                <a:lnTo>
                  <a:pt x="3230879" y="924691"/>
                </a:lnTo>
                <a:cubicBezTo>
                  <a:pt x="3230879" y="968806"/>
                  <a:pt x="3195117" y="1004568"/>
                  <a:pt x="3151002" y="1004568"/>
                </a:cubicBezTo>
                <a:lnTo>
                  <a:pt x="79877" y="1004568"/>
                </a:lnTo>
                <a:cubicBezTo>
                  <a:pt x="35762" y="1004568"/>
                  <a:pt x="0" y="968806"/>
                  <a:pt x="0" y="92469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1036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 Box 3">
            <a:extLst>
              <a:ext uri="{FF2B5EF4-FFF2-40B4-BE49-F238E27FC236}">
                <a16:creationId xmlns="" xmlns:a16="http://schemas.microsoft.com/office/drawing/2014/main" id="{EE2D9EB2-D179-477C-92D5-7E30DE1CCE2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98BDA21B-3FC5-4E3E-9D8E-C59F68D211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6" name="Рисунок 5">
            <a:extLst>
              <a:ext uri="{FF2B5EF4-FFF2-40B4-BE49-F238E27FC236}">
                <a16:creationId xmlns="" xmlns:a16="http://schemas.microsoft.com/office/drawing/2014/main" id="{38E7A246-F565-4144-8272-D9126F5B21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123488" y="0"/>
            <a:ext cx="2041525" cy="2041525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1" name="Рисунок 5">
            <a:extLst>
              <a:ext uri="{FF2B5EF4-FFF2-40B4-BE49-F238E27FC236}">
                <a16:creationId xmlns="" xmlns:a16="http://schemas.microsoft.com/office/drawing/2014/main" id="{CE5DAD81-E4E3-462A-B04E-10778DEF2F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940675" y="0"/>
            <a:ext cx="2041525" cy="2041525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5" name="Рисунок 5">
            <a:extLst>
              <a:ext uri="{FF2B5EF4-FFF2-40B4-BE49-F238E27FC236}">
                <a16:creationId xmlns="" xmlns:a16="http://schemas.microsoft.com/office/drawing/2014/main" id="{6BD86EAC-E5C0-4D27-B18B-F96CF38A445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123488" y="2176692"/>
            <a:ext cx="2041525" cy="2041525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20" name="Рисунок 19">
            <a:extLst>
              <a:ext uri="{FF2B5EF4-FFF2-40B4-BE49-F238E27FC236}">
                <a16:creationId xmlns="" xmlns:a16="http://schemas.microsoft.com/office/drawing/2014/main" id="{F3ABE343-E26F-424D-910F-229A6909BD9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757862" y="0"/>
            <a:ext cx="2041525" cy="2041525"/>
          </a:xfrm>
          <a:custGeom>
            <a:avLst/>
            <a:gdLst>
              <a:gd name="connsiteX0" fmla="*/ 0 w 2041525"/>
              <a:gd name="connsiteY0" fmla="*/ 0 h 2041525"/>
              <a:gd name="connsiteX1" fmla="*/ 2041525 w 2041525"/>
              <a:gd name="connsiteY1" fmla="*/ 0 h 2041525"/>
              <a:gd name="connsiteX2" fmla="*/ 2041525 w 2041525"/>
              <a:gd name="connsiteY2" fmla="*/ 2041525 h 2041525"/>
              <a:gd name="connsiteX3" fmla="*/ 426720 w 2041525"/>
              <a:gd name="connsiteY3" fmla="*/ 2041525 h 2041525"/>
              <a:gd name="connsiteX4" fmla="*/ 0 w 2041525"/>
              <a:gd name="connsiteY4" fmla="*/ 1614805 h 204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1525" h="2041525">
                <a:moveTo>
                  <a:pt x="0" y="0"/>
                </a:moveTo>
                <a:lnTo>
                  <a:pt x="2041525" y="0"/>
                </a:lnTo>
                <a:lnTo>
                  <a:pt x="2041525" y="2041525"/>
                </a:lnTo>
                <a:lnTo>
                  <a:pt x="426720" y="2041525"/>
                </a:lnTo>
                <a:cubicBezTo>
                  <a:pt x="191049" y="2041525"/>
                  <a:pt x="0" y="1850476"/>
                  <a:pt x="0" y="1614805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21" name="Рисунок 20">
            <a:extLst>
              <a:ext uri="{FF2B5EF4-FFF2-40B4-BE49-F238E27FC236}">
                <a16:creationId xmlns="" xmlns:a16="http://schemas.microsoft.com/office/drawing/2014/main" id="{CA37C0D6-FF89-43B8-A8E5-5B1900BD442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940675" y="2178402"/>
            <a:ext cx="2041525" cy="2041525"/>
          </a:xfrm>
          <a:custGeom>
            <a:avLst/>
            <a:gdLst>
              <a:gd name="connsiteX0" fmla="*/ 0 w 2041525"/>
              <a:gd name="connsiteY0" fmla="*/ 0 h 2041525"/>
              <a:gd name="connsiteX1" fmla="*/ 2041525 w 2041525"/>
              <a:gd name="connsiteY1" fmla="*/ 0 h 2041525"/>
              <a:gd name="connsiteX2" fmla="*/ 2041525 w 2041525"/>
              <a:gd name="connsiteY2" fmla="*/ 2041525 h 2041525"/>
              <a:gd name="connsiteX3" fmla="*/ 426720 w 2041525"/>
              <a:gd name="connsiteY3" fmla="*/ 2041525 h 2041525"/>
              <a:gd name="connsiteX4" fmla="*/ 0 w 2041525"/>
              <a:gd name="connsiteY4" fmla="*/ 1614805 h 204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1525" h="2041525">
                <a:moveTo>
                  <a:pt x="0" y="0"/>
                </a:moveTo>
                <a:lnTo>
                  <a:pt x="2041525" y="0"/>
                </a:lnTo>
                <a:lnTo>
                  <a:pt x="2041525" y="2041525"/>
                </a:lnTo>
                <a:lnTo>
                  <a:pt x="426720" y="2041525"/>
                </a:lnTo>
                <a:cubicBezTo>
                  <a:pt x="191049" y="2041525"/>
                  <a:pt x="0" y="1850476"/>
                  <a:pt x="0" y="1614805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22" name="Рисунок 21">
            <a:extLst>
              <a:ext uri="{FF2B5EF4-FFF2-40B4-BE49-F238E27FC236}">
                <a16:creationId xmlns="" xmlns:a16="http://schemas.microsoft.com/office/drawing/2014/main" id="{6C9A685E-B5D1-4527-ABEA-4D1EB2D7D56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150475" y="4357917"/>
            <a:ext cx="2041525" cy="2041525"/>
          </a:xfrm>
          <a:custGeom>
            <a:avLst/>
            <a:gdLst>
              <a:gd name="connsiteX0" fmla="*/ 0 w 2041525"/>
              <a:gd name="connsiteY0" fmla="*/ 0 h 2041525"/>
              <a:gd name="connsiteX1" fmla="*/ 2041525 w 2041525"/>
              <a:gd name="connsiteY1" fmla="*/ 0 h 2041525"/>
              <a:gd name="connsiteX2" fmla="*/ 2041525 w 2041525"/>
              <a:gd name="connsiteY2" fmla="*/ 2041525 h 2041525"/>
              <a:gd name="connsiteX3" fmla="*/ 426720 w 2041525"/>
              <a:gd name="connsiteY3" fmla="*/ 2041525 h 2041525"/>
              <a:gd name="connsiteX4" fmla="*/ 0 w 2041525"/>
              <a:gd name="connsiteY4" fmla="*/ 1614805 h 204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1525" h="2041525">
                <a:moveTo>
                  <a:pt x="0" y="0"/>
                </a:moveTo>
                <a:lnTo>
                  <a:pt x="2041525" y="0"/>
                </a:lnTo>
                <a:lnTo>
                  <a:pt x="2041525" y="2041525"/>
                </a:lnTo>
                <a:lnTo>
                  <a:pt x="426720" y="2041525"/>
                </a:lnTo>
                <a:cubicBezTo>
                  <a:pt x="191049" y="2041525"/>
                  <a:pt x="0" y="1850476"/>
                  <a:pt x="0" y="1614805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4721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759B20A0-C04B-4086-B67B-0860843A3237}"/>
              </a:ext>
            </a:extLst>
          </p:cNvPr>
          <p:cNvSpPr/>
          <p:nvPr userDrawn="1"/>
        </p:nvSpPr>
        <p:spPr>
          <a:xfrm>
            <a:off x="6073020" y="0"/>
            <a:ext cx="615724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 Box 3">
            <a:extLst>
              <a:ext uri="{FF2B5EF4-FFF2-40B4-BE49-F238E27FC236}">
                <a16:creationId xmlns="" xmlns:a16="http://schemas.microsoft.com/office/drawing/2014/main" id="{E8543EC9-DFD7-4E9A-B39C-3A1F83B258D5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18612AEB-E225-4081-AEC6-F9AB3C14ED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  <p:sp>
        <p:nvSpPr>
          <p:cNvPr id="10" name="Рисунок 9">
            <a:extLst>
              <a:ext uri="{FF2B5EF4-FFF2-40B4-BE49-F238E27FC236}">
                <a16:creationId xmlns="" xmlns:a16="http://schemas.microsoft.com/office/drawing/2014/main" id="{33FB82E8-10F2-4BDC-89F5-4608CB7B194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Рисунок 9">
            <a:extLst>
              <a:ext uri="{FF2B5EF4-FFF2-40B4-BE49-F238E27FC236}">
                <a16:creationId xmlns="" xmlns:a16="http://schemas.microsoft.com/office/drawing/2014/main" id="{25575770-04EB-4C9E-9E03-7CCDD13082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27206" y="0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Рисунок 9">
            <a:extLst>
              <a:ext uri="{FF2B5EF4-FFF2-40B4-BE49-F238E27FC236}">
                <a16:creationId xmlns="" xmlns:a16="http://schemas.microsoft.com/office/drawing/2014/main" id="{51186202-9E1F-4BE1-83C8-D1B564C5C0E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50256" y="0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Рисунок 9">
            <a:extLst>
              <a:ext uri="{FF2B5EF4-FFF2-40B4-BE49-F238E27FC236}">
                <a16:creationId xmlns="" xmlns:a16="http://schemas.microsoft.com/office/drawing/2014/main" id="{DD880369-7A21-4130-943F-068E824710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2286001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18" name="Рисунок 9">
            <a:extLst>
              <a:ext uri="{FF2B5EF4-FFF2-40B4-BE49-F238E27FC236}">
                <a16:creationId xmlns="" xmlns:a16="http://schemas.microsoft.com/office/drawing/2014/main" id="{548BE7CF-7193-4437-B04C-3818DF8A5D4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027206" y="2286001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19" name="Рисунок 9">
            <a:extLst>
              <a:ext uri="{FF2B5EF4-FFF2-40B4-BE49-F238E27FC236}">
                <a16:creationId xmlns="" xmlns:a16="http://schemas.microsoft.com/office/drawing/2014/main" id="{BDB11676-A5F4-45D1-9B5C-4C2F3715EC5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050256" y="2286001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20" name="Рисунок 9">
            <a:extLst>
              <a:ext uri="{FF2B5EF4-FFF2-40B4-BE49-F238E27FC236}">
                <a16:creationId xmlns="" xmlns:a16="http://schemas.microsoft.com/office/drawing/2014/main" id="{8244E6D7-EEC7-4651-820C-2350CDF286F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4572000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21" name="Рисунок 9">
            <a:extLst>
              <a:ext uri="{FF2B5EF4-FFF2-40B4-BE49-F238E27FC236}">
                <a16:creationId xmlns="" xmlns:a16="http://schemas.microsoft.com/office/drawing/2014/main" id="{E236AD6E-67E2-4E83-AEC1-034995524A9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027206" y="4572000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22" name="Рисунок 9">
            <a:extLst>
              <a:ext uri="{FF2B5EF4-FFF2-40B4-BE49-F238E27FC236}">
                <a16:creationId xmlns="" xmlns:a16="http://schemas.microsoft.com/office/drawing/2014/main" id="{1950174A-AEEA-43C2-9FE7-AF551044A73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050256" y="4572000"/>
            <a:ext cx="2022764" cy="22860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8362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5">
            <a:extLst>
              <a:ext uri="{FF2B5EF4-FFF2-40B4-BE49-F238E27FC236}">
                <a16:creationId xmlns="" xmlns:a16="http://schemas.microsoft.com/office/drawing/2014/main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 lang="ru-RU" smtClean="0"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ru-RU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="" xmlns:a16="http://schemas.microsoft.com/office/drawing/2014/main" id="{8BC6F1F8-B0C0-46CC-A927-6A259A70891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CA7617E-44CC-4EE0-8BE0-5CC75B0687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FCD4DC53-7AF6-4D98-9AAE-BC48CB21CCAE}"/>
              </a:ext>
            </a:extLst>
          </p:cNvPr>
          <p:cNvSpPr/>
          <p:nvPr userDrawn="1"/>
        </p:nvSpPr>
        <p:spPr>
          <a:xfrm>
            <a:off x="0" y="0"/>
            <a:ext cx="3706586" cy="6858000"/>
          </a:xfrm>
          <a:prstGeom prst="rect">
            <a:avLst/>
          </a:pr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3"/>
          </p:nvPr>
        </p:nvSpPr>
        <p:spPr>
          <a:xfrm>
            <a:off x="433388" y="1920875"/>
            <a:ext cx="2833687" cy="2700338"/>
          </a:xfrm>
          <a:prstGeom prst="roundRect">
            <a:avLst>
              <a:gd name="adj" fmla="val 4025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635000" sx="102000" sy="102000" algn="ctr" rotWithShape="0">
              <a:schemeClr val="bg1">
                <a:alpha val="3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4" name="Рисунок 2"/>
          <p:cNvSpPr>
            <a:spLocks noGrp="1"/>
          </p:cNvSpPr>
          <p:nvPr>
            <p:ph type="pic" sz="quarter" idx="14"/>
          </p:nvPr>
        </p:nvSpPr>
        <p:spPr>
          <a:xfrm>
            <a:off x="4008346" y="2158602"/>
            <a:ext cx="1638000" cy="1638000"/>
          </a:xfrm>
          <a:prstGeom prst="roundRect">
            <a:avLst>
              <a:gd name="adj" fmla="val 6589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Рисунок 2"/>
          <p:cNvSpPr>
            <a:spLocks noGrp="1"/>
          </p:cNvSpPr>
          <p:nvPr>
            <p:ph type="pic" sz="quarter" idx="15"/>
          </p:nvPr>
        </p:nvSpPr>
        <p:spPr>
          <a:xfrm>
            <a:off x="7942661" y="2158602"/>
            <a:ext cx="1638000" cy="1638000"/>
          </a:xfrm>
          <a:prstGeom prst="roundRect">
            <a:avLst>
              <a:gd name="adj" fmla="val 6589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6" name="Рисунок 2"/>
          <p:cNvSpPr>
            <a:spLocks noGrp="1"/>
          </p:cNvSpPr>
          <p:nvPr>
            <p:ph type="pic" sz="quarter" idx="16"/>
          </p:nvPr>
        </p:nvSpPr>
        <p:spPr>
          <a:xfrm>
            <a:off x="7942661" y="4287573"/>
            <a:ext cx="1638000" cy="1638000"/>
          </a:xfrm>
          <a:prstGeom prst="roundRect">
            <a:avLst>
              <a:gd name="adj" fmla="val 6589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7" name="Рисунок 2"/>
          <p:cNvSpPr>
            <a:spLocks noGrp="1"/>
          </p:cNvSpPr>
          <p:nvPr>
            <p:ph type="pic" sz="quarter" idx="17"/>
          </p:nvPr>
        </p:nvSpPr>
        <p:spPr>
          <a:xfrm>
            <a:off x="4008345" y="4287573"/>
            <a:ext cx="1638000" cy="1638000"/>
          </a:xfrm>
          <a:prstGeom prst="roundRect">
            <a:avLst>
              <a:gd name="adj" fmla="val 6589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14319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 с лого НИ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9264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 с лого ВЕР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xmlns="" id="{8BC6F1F8-B0C0-46CC-A927-6A259A70891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CA7617E-44CC-4EE0-8BE0-5CC75B0687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21795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7" name="Прямоугольник 16"/>
          <p:cNvSpPr/>
          <p:nvPr userDrawn="1"/>
        </p:nvSpPr>
        <p:spPr>
          <a:xfrm>
            <a:off x="0" y="0"/>
            <a:ext cx="4068000" cy="74677"/>
          </a:xfrm>
          <a:prstGeom prst="rect">
            <a:avLst/>
          </a:prstGeom>
          <a:solidFill>
            <a:srgbClr val="15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8163420" y="0"/>
            <a:ext cx="4032000" cy="74677"/>
          </a:xfrm>
          <a:prstGeom prst="rect">
            <a:avLst/>
          </a:prstGeom>
          <a:solidFill>
            <a:srgbClr val="0056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4070280" y="0"/>
            <a:ext cx="4104000" cy="74677"/>
          </a:xfrm>
          <a:prstGeom prst="rect">
            <a:avLst/>
          </a:prstGeom>
          <a:solidFill>
            <a:srgbClr val="007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5154931" y="1986095"/>
            <a:ext cx="1430654" cy="74677"/>
          </a:xfrm>
          <a:prstGeom prst="rect">
            <a:avLst/>
          </a:prstGeom>
          <a:solidFill>
            <a:srgbClr val="15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0" y="2060772"/>
            <a:ext cx="12192000" cy="3171628"/>
          </a:xfrm>
          <a:prstGeom prst="rect">
            <a:avLst/>
          </a:prstGeom>
          <a:solidFill>
            <a:srgbClr val="EF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6583680" y="1986095"/>
            <a:ext cx="1430654" cy="74677"/>
          </a:xfrm>
          <a:prstGeom prst="rect">
            <a:avLst/>
          </a:prstGeom>
          <a:solidFill>
            <a:srgbClr val="0056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8014334" y="1986095"/>
            <a:ext cx="1430654" cy="74677"/>
          </a:xfrm>
          <a:prstGeom prst="rect">
            <a:avLst/>
          </a:prstGeom>
          <a:solidFill>
            <a:srgbClr val="007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949817" y="1970290"/>
            <a:ext cx="3382670" cy="3382670"/>
          </a:xfrm>
          <a:prstGeom prst="ellipse">
            <a:avLst/>
          </a:prstGeom>
          <a:solidFill>
            <a:srgbClr val="E0E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6" name="Дуга 25"/>
          <p:cNvSpPr>
            <a:spLocks noChangeAspect="1"/>
          </p:cNvSpPr>
          <p:nvPr userDrawn="1"/>
        </p:nvSpPr>
        <p:spPr>
          <a:xfrm>
            <a:off x="879052" y="1893670"/>
            <a:ext cx="3510000" cy="3509754"/>
          </a:xfrm>
          <a:prstGeom prst="arc">
            <a:avLst>
              <a:gd name="adj1" fmla="val 25894"/>
              <a:gd name="adj2" fmla="val 16168431"/>
            </a:avLst>
          </a:prstGeom>
          <a:ln w="127000">
            <a:solidFill>
              <a:srgbClr val="007D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7" name="Дуга 26"/>
          <p:cNvSpPr>
            <a:spLocks noChangeAspect="1"/>
          </p:cNvSpPr>
          <p:nvPr userDrawn="1"/>
        </p:nvSpPr>
        <p:spPr>
          <a:xfrm>
            <a:off x="1094073" y="2112060"/>
            <a:ext cx="2966101" cy="3059380"/>
          </a:xfrm>
          <a:prstGeom prst="arc">
            <a:avLst>
              <a:gd name="adj1" fmla="val 7399288"/>
              <a:gd name="adj2" fmla="val 16284786"/>
            </a:avLst>
          </a:prstGeom>
          <a:ln w="304800">
            <a:solidFill>
              <a:srgbClr val="15A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8" name="Овал 27"/>
          <p:cNvSpPr/>
          <p:nvPr userDrawn="1"/>
        </p:nvSpPr>
        <p:spPr>
          <a:xfrm>
            <a:off x="1325663" y="2346136"/>
            <a:ext cx="2630978" cy="26309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9" name="Овал 28"/>
          <p:cNvSpPr/>
          <p:nvPr userDrawn="1"/>
        </p:nvSpPr>
        <p:spPr>
          <a:xfrm>
            <a:off x="1424239" y="2477895"/>
            <a:ext cx="2368076" cy="2368076"/>
          </a:xfrm>
          <a:prstGeom prst="ellipse">
            <a:avLst/>
          </a:prstGeom>
          <a:solidFill>
            <a:srgbClr val="E0E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1537411" y="2591067"/>
            <a:ext cx="2141732" cy="2141732"/>
          </a:xfrm>
          <a:prstGeom prst="ellipse">
            <a:avLst/>
          </a:prstGeom>
          <a:solidFill>
            <a:srgbClr val="15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1" name="Полилиния 30"/>
          <p:cNvSpPr/>
          <p:nvPr userDrawn="1"/>
        </p:nvSpPr>
        <p:spPr>
          <a:xfrm>
            <a:off x="1538823" y="3675933"/>
            <a:ext cx="2138909" cy="1056866"/>
          </a:xfrm>
          <a:custGeom>
            <a:avLst/>
            <a:gdLst>
              <a:gd name="connsiteX0" fmla="*/ 0 w 2138909"/>
              <a:gd name="connsiteY0" fmla="*/ 0 h 1056866"/>
              <a:gd name="connsiteX1" fmla="*/ 2138909 w 2138909"/>
              <a:gd name="connsiteY1" fmla="*/ 0 h 1056866"/>
              <a:gd name="connsiteX2" fmla="*/ 2118564 w 2138909"/>
              <a:gd name="connsiteY2" fmla="*/ 201817 h 1056866"/>
              <a:gd name="connsiteX3" fmla="*/ 1069454 w 2138909"/>
              <a:gd name="connsiteY3" fmla="*/ 1056866 h 1056866"/>
              <a:gd name="connsiteX4" fmla="*/ 20345 w 2138909"/>
              <a:gd name="connsiteY4" fmla="*/ 201817 h 1056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8909" h="1056866">
                <a:moveTo>
                  <a:pt x="0" y="0"/>
                </a:moveTo>
                <a:lnTo>
                  <a:pt x="2138909" y="0"/>
                </a:lnTo>
                <a:lnTo>
                  <a:pt x="2118564" y="201817"/>
                </a:lnTo>
                <a:cubicBezTo>
                  <a:pt x="2018710" y="689793"/>
                  <a:pt x="1586949" y="1056866"/>
                  <a:pt x="1069454" y="1056866"/>
                </a:cubicBezTo>
                <a:cubicBezTo>
                  <a:pt x="551959" y="1056866"/>
                  <a:pt x="120199" y="689793"/>
                  <a:pt x="20345" y="201817"/>
                </a:cubicBezTo>
                <a:close/>
              </a:path>
            </a:pathLst>
          </a:custGeom>
          <a:solidFill>
            <a:srgbClr val="007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32" name="Picture 2" descr="Омская область  : Бесплатная карта, бесплатная карта, свободная карта, Бесплатная базовая карта&#10; : контур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353" y="2709580"/>
            <a:ext cx="1378483" cy="1939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Рисунок 3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6301" y="3344865"/>
            <a:ext cx="668586" cy="66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78526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4" name="Прямоугольник 3"/>
          <p:cNvSpPr/>
          <p:nvPr userDrawn="1"/>
        </p:nvSpPr>
        <p:spPr>
          <a:xfrm>
            <a:off x="2407920" y="1737360"/>
            <a:ext cx="9784080" cy="3840480"/>
          </a:xfrm>
          <a:prstGeom prst="rect">
            <a:avLst/>
          </a:prstGeom>
          <a:solidFill>
            <a:srgbClr val="EF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6" name="Picture 2" descr="Омская область  : Бесплатная карта, бесплатная карта, свободная карта, Бесплатная базовая карта&#10; : контур"/>
          <p:cNvPicPr>
            <a:picLocks noChangeAspect="1" noChangeArrowheads="1"/>
          </p:cNvPicPr>
          <p:nvPr userDrawn="1"/>
        </p:nvPicPr>
        <p:blipFill>
          <a:blip r:embed="rId3">
            <a:duotone>
              <a:prstClr val="black"/>
              <a:srgbClr val="0678AA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312" y="243000"/>
            <a:ext cx="4529647" cy="63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1361630" y="2305050"/>
            <a:ext cx="2247904" cy="22479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>
            <a:spLocks noChangeAspect="1"/>
          </p:cNvSpPr>
          <p:nvPr/>
        </p:nvSpPr>
        <p:spPr>
          <a:xfrm>
            <a:off x="1416318" y="2359738"/>
            <a:ext cx="2138528" cy="2138526"/>
          </a:xfrm>
          <a:prstGeom prst="ellipse">
            <a:avLst/>
          </a:prstGeom>
          <a:solidFill>
            <a:srgbClr val="0678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0810" y="2394230"/>
            <a:ext cx="2069543" cy="2069541"/>
          </a:xfrm>
          <a:prstGeom prst="rect">
            <a:avLst/>
          </a:prstGeom>
        </p:spPr>
      </p:pic>
      <p:sp>
        <p:nvSpPr>
          <p:cNvPr id="14" name="Прямоугольник 13"/>
          <p:cNvSpPr/>
          <p:nvPr userDrawn="1"/>
        </p:nvSpPr>
        <p:spPr>
          <a:xfrm>
            <a:off x="5162513" y="1664969"/>
            <a:ext cx="1430654" cy="74677"/>
          </a:xfrm>
          <a:prstGeom prst="rect">
            <a:avLst/>
          </a:prstGeom>
          <a:solidFill>
            <a:srgbClr val="A7DA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6591262" y="1664969"/>
            <a:ext cx="1430654" cy="74677"/>
          </a:xfrm>
          <a:prstGeom prst="rect">
            <a:avLst/>
          </a:prstGeom>
          <a:solidFill>
            <a:srgbClr val="1F8B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8021916" y="1664969"/>
            <a:ext cx="1430654" cy="74677"/>
          </a:xfrm>
          <a:prstGeom prst="rect">
            <a:avLst/>
          </a:prstGeom>
          <a:solidFill>
            <a:srgbClr val="03B3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40486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3">
    <p:bg>
      <p:bgPr>
        <a:gradFill flip="none" rotWithShape="1">
          <a:gsLst>
            <a:gs pos="0">
              <a:srgbClr val="004575"/>
            </a:gs>
            <a:gs pos="100000">
              <a:srgbClr val="00569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>
            <a:spLocks noGrp="1"/>
          </p:cNvSpPr>
          <p:nvPr userDrawn="1">
            <p:ph type="sldNum" sz="quarter" idx="21"/>
          </p:nvPr>
        </p:nvSpPr>
        <p:spPr>
          <a:xfrm>
            <a:off x="11272838" y="6248400"/>
            <a:ext cx="447675" cy="2413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58CD580B-ED4F-1148-B48B-24C3761D60A0}" type="slidenum">
              <a:rPr lang="x-none" altLang="x-none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x-none" altLang="x-none" dirty="0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4165102" y="1664969"/>
            <a:ext cx="1430654" cy="74677"/>
          </a:xfrm>
          <a:prstGeom prst="rect">
            <a:avLst/>
          </a:prstGeom>
          <a:solidFill>
            <a:srgbClr val="BC2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2301240" y="1737360"/>
            <a:ext cx="9890760" cy="3840480"/>
          </a:xfrm>
          <a:prstGeom prst="rect">
            <a:avLst/>
          </a:prstGeom>
          <a:solidFill>
            <a:srgbClr val="EF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5593851" y="1664969"/>
            <a:ext cx="1430654" cy="7467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7024505" y="1664969"/>
            <a:ext cx="1430654" cy="74677"/>
          </a:xfrm>
          <a:prstGeom prst="rect">
            <a:avLst/>
          </a:prstGeom>
          <a:solidFill>
            <a:srgbClr val="00B3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26" name="Picture 2" descr="Омская область  : Бесплатная карта, бесплатная карта, свободная карта, Бесплатная базовая карта&#10; : контур">
            <a:extLst>
              <a:ext uri="{FF2B5EF4-FFF2-40B4-BE49-F238E27FC236}">
                <a16:creationId xmlns:a16="http://schemas.microsoft.com/office/drawing/2014/main" xmlns="" id="{F1AFF914-5E62-42A9-83DE-173452C674B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312" y="243000"/>
            <a:ext cx="4529647" cy="6372000"/>
          </a:xfrm>
          <a:prstGeom prst="rect">
            <a:avLst/>
          </a:prstGeom>
          <a:noFill/>
          <a:effectLst>
            <a:outerShdw blurRad="254000" dist="63500" sx="105000" sy="105000" algn="l" rotWithShape="0">
              <a:prstClr val="black">
                <a:alpha val="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Группа 26">
            <a:extLst>
              <a:ext uri="{FF2B5EF4-FFF2-40B4-BE49-F238E27FC236}">
                <a16:creationId xmlns:a16="http://schemas.microsoft.com/office/drawing/2014/main" xmlns="" id="{724DF718-8295-4C00-83EE-02C7D1BF0304}"/>
              </a:ext>
            </a:extLst>
          </p:cNvPr>
          <p:cNvGrpSpPr/>
          <p:nvPr userDrawn="1"/>
        </p:nvGrpSpPr>
        <p:grpSpPr>
          <a:xfrm>
            <a:off x="1416318" y="2359737"/>
            <a:ext cx="2138528" cy="2138526"/>
            <a:chOff x="1659141" y="2148818"/>
            <a:chExt cx="2232001" cy="2232001"/>
          </a:xfrm>
        </p:grpSpPr>
        <p:sp>
          <p:nvSpPr>
            <p:cNvPr id="28" name="Овал 27">
              <a:extLst>
                <a:ext uri="{FF2B5EF4-FFF2-40B4-BE49-F238E27FC236}">
                  <a16:creationId xmlns:a16="http://schemas.microsoft.com/office/drawing/2014/main" xmlns="" id="{4CABAEAA-EEE4-41AD-9EAC-D2E7E3BF564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9141" y="2148818"/>
              <a:ext cx="2232001" cy="2232001"/>
            </a:xfrm>
            <a:prstGeom prst="ellipse">
              <a:avLst/>
            </a:prstGeom>
            <a:solidFill>
              <a:srgbClr val="0678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29" name="Овал 28">
              <a:extLst>
                <a:ext uri="{FF2B5EF4-FFF2-40B4-BE49-F238E27FC236}">
                  <a16:creationId xmlns:a16="http://schemas.microsoft.com/office/drawing/2014/main" xmlns="" id="{2FC9082D-9DAB-4C56-A18A-1325C95CFA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77141" y="2166818"/>
              <a:ext cx="2196001" cy="2196001"/>
            </a:xfrm>
            <a:prstGeom prst="ellipse">
              <a:avLst/>
            </a:prstGeom>
            <a:solidFill>
              <a:srgbClr val="0056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pic>
          <p:nvPicPr>
            <p:cNvPr id="30" name="Рисунок 29">
              <a:extLst>
                <a:ext uri="{FF2B5EF4-FFF2-40B4-BE49-F238E27FC236}">
                  <a16:creationId xmlns:a16="http://schemas.microsoft.com/office/drawing/2014/main" xmlns="" id="{D5DF689A-9343-4F46-B87F-72CF165F6D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95141" y="2184818"/>
              <a:ext cx="2160000" cy="2160000"/>
            </a:xfrm>
            <a:prstGeom prst="rect">
              <a:avLst/>
            </a:prstGeom>
          </p:spPr>
        </p:pic>
      </p:grpSp>
      <p:sp>
        <p:nvSpPr>
          <p:cNvPr id="12" name="Text Box 3">
            <a:extLst>
              <a:ext uri="{FF2B5EF4-FFF2-40B4-BE49-F238E27FC236}">
                <a16:creationId xmlns:a16="http://schemas.microsoft.com/office/drawing/2014/main" xmlns="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95066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="" xmlns:a16="http://schemas.microsoft.com/office/drawing/2014/main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4" name="Прямоугольник 3"/>
          <p:cNvSpPr/>
          <p:nvPr userDrawn="1"/>
        </p:nvSpPr>
        <p:spPr>
          <a:xfrm>
            <a:off x="2407920" y="1737360"/>
            <a:ext cx="9784080" cy="3840480"/>
          </a:xfrm>
          <a:prstGeom prst="rect">
            <a:avLst/>
          </a:prstGeom>
          <a:solidFill>
            <a:srgbClr val="EF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pic>
        <p:nvPicPr>
          <p:cNvPr id="6" name="Picture 2" descr="Омская область  : Бесплатная карта, бесплатная карта, свободная карта, Бесплатная базовая карта&#10; : контур"/>
          <p:cNvPicPr>
            <a:picLocks noChangeAspect="1" noChangeArrowheads="1"/>
          </p:cNvPicPr>
          <p:nvPr userDrawn="1"/>
        </p:nvPicPr>
        <p:blipFill>
          <a:blip r:embed="rId3">
            <a:duotone>
              <a:prstClr val="black"/>
              <a:srgbClr val="0678AA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312" y="243000"/>
            <a:ext cx="4529647" cy="63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1361630" y="2305050"/>
            <a:ext cx="2247904" cy="22479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11" name="Овал 10"/>
          <p:cNvSpPr>
            <a:spLocks noChangeAspect="1"/>
          </p:cNvSpPr>
          <p:nvPr/>
        </p:nvSpPr>
        <p:spPr>
          <a:xfrm>
            <a:off x="1416318" y="2359738"/>
            <a:ext cx="2138528" cy="2138526"/>
          </a:xfrm>
          <a:prstGeom prst="ellipse">
            <a:avLst/>
          </a:prstGeom>
          <a:solidFill>
            <a:srgbClr val="0678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0810" y="2394230"/>
            <a:ext cx="2069543" cy="2069541"/>
          </a:xfrm>
          <a:prstGeom prst="rect">
            <a:avLst/>
          </a:prstGeom>
        </p:spPr>
      </p:pic>
      <p:sp>
        <p:nvSpPr>
          <p:cNvPr id="14" name="Прямоугольник 13"/>
          <p:cNvSpPr/>
          <p:nvPr userDrawn="1"/>
        </p:nvSpPr>
        <p:spPr>
          <a:xfrm>
            <a:off x="5162513" y="1664969"/>
            <a:ext cx="1430654" cy="74677"/>
          </a:xfrm>
          <a:prstGeom prst="rect">
            <a:avLst/>
          </a:prstGeom>
          <a:solidFill>
            <a:srgbClr val="A7DA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6591262" y="1664969"/>
            <a:ext cx="1430654" cy="74677"/>
          </a:xfrm>
          <a:prstGeom prst="rect">
            <a:avLst/>
          </a:prstGeom>
          <a:solidFill>
            <a:srgbClr val="1F8B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8021916" y="1664969"/>
            <a:ext cx="1430654" cy="74677"/>
          </a:xfrm>
          <a:prstGeom prst="rect">
            <a:avLst/>
          </a:prstGeom>
          <a:solidFill>
            <a:srgbClr val="03B3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8002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2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4179571" y="1664969"/>
            <a:ext cx="1430654" cy="74677"/>
          </a:xfrm>
          <a:prstGeom prst="rect">
            <a:avLst/>
          </a:prstGeom>
          <a:solidFill>
            <a:srgbClr val="BC2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2687444" y="1737360"/>
            <a:ext cx="9504556" cy="3840480"/>
          </a:xfrm>
          <a:prstGeom prst="rect">
            <a:avLst/>
          </a:prstGeom>
          <a:solidFill>
            <a:schemeClr val="bg2">
              <a:lumMod val="2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608320" y="1664969"/>
            <a:ext cx="1430654" cy="74677"/>
          </a:xfrm>
          <a:prstGeom prst="rect">
            <a:avLst/>
          </a:prstGeom>
          <a:solidFill>
            <a:srgbClr val="305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7038974" y="1664969"/>
            <a:ext cx="1430654" cy="74677"/>
          </a:xfrm>
          <a:prstGeom prst="rect">
            <a:avLst/>
          </a:prstGeom>
          <a:solidFill>
            <a:srgbClr val="00B3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11" name="Picture 2" descr="Омская область  : Бесплатная карта, бесплатная карта, свободная карта, Бесплатная базовая карта&#10; : контур">
            <a:extLst>
              <a:ext uri="{FF2B5EF4-FFF2-40B4-BE49-F238E27FC236}">
                <a16:creationId xmlns:a16="http://schemas.microsoft.com/office/drawing/2014/main" xmlns="" id="{62D9F92A-8B79-48AF-8FA0-AE72E6FBDA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312" y="243000"/>
            <a:ext cx="4529647" cy="63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ABB84806-AAD9-473F-AD83-2D3DC1B41AAB}"/>
              </a:ext>
            </a:extLst>
          </p:cNvPr>
          <p:cNvGrpSpPr/>
          <p:nvPr userDrawn="1"/>
        </p:nvGrpSpPr>
        <p:grpSpPr>
          <a:xfrm>
            <a:off x="1416318" y="2359737"/>
            <a:ext cx="2138528" cy="2138526"/>
            <a:chOff x="1659141" y="2148818"/>
            <a:chExt cx="2232001" cy="2232001"/>
          </a:xfrm>
        </p:grpSpPr>
        <p:sp>
          <p:nvSpPr>
            <p:cNvPr id="13" name="Овал 12">
              <a:extLst>
                <a:ext uri="{FF2B5EF4-FFF2-40B4-BE49-F238E27FC236}">
                  <a16:creationId xmlns:a16="http://schemas.microsoft.com/office/drawing/2014/main" xmlns="" id="{30435FAC-1B64-4D91-A167-65291DF86D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9141" y="2148818"/>
              <a:ext cx="2232001" cy="2232001"/>
            </a:xfrm>
            <a:prstGeom prst="ellipse">
              <a:avLst/>
            </a:prstGeom>
            <a:solidFill>
              <a:srgbClr val="0678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xmlns="" id="{D6A25C05-E78E-4872-88BF-93972AF211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77141" y="2166818"/>
              <a:ext cx="2196001" cy="2196001"/>
            </a:xfrm>
            <a:prstGeom prst="ellipse">
              <a:avLst/>
            </a:prstGeom>
            <a:solidFill>
              <a:srgbClr val="0056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pic>
          <p:nvPicPr>
            <p:cNvPr id="15" name="Рисунок 14">
              <a:extLst>
                <a:ext uri="{FF2B5EF4-FFF2-40B4-BE49-F238E27FC236}">
                  <a16:creationId xmlns:a16="http://schemas.microsoft.com/office/drawing/2014/main" xmlns="" id="{C0296B91-DBF4-49AB-A7A0-8E980120CE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95141" y="2184818"/>
              <a:ext cx="2160000" cy="2160000"/>
            </a:xfrm>
            <a:prstGeom prst="rect">
              <a:avLst/>
            </a:prstGeom>
          </p:spPr>
        </p:pic>
      </p:grp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27708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4" name="Рисунок 3">
            <a:extLst>
              <a:ext uri="{FF2B5EF4-FFF2-40B4-BE49-F238E27FC236}">
                <a16:creationId xmlns="" xmlns:a16="http://schemas.microsoft.com/office/drawing/2014/main" id="{7731D644-B8BD-4548-808D-C411223853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5101" y="540217"/>
            <a:ext cx="11076899" cy="5854692"/>
          </a:xfrm>
          <a:custGeom>
            <a:avLst/>
            <a:gdLst>
              <a:gd name="connsiteX0" fmla="*/ 5524302 w 21602599"/>
              <a:gd name="connsiteY0" fmla="*/ 0 h 11048604"/>
              <a:gd name="connsiteX1" fmla="*/ 21602599 w 21602599"/>
              <a:gd name="connsiteY1" fmla="*/ 0 h 11048604"/>
              <a:gd name="connsiteX2" fmla="*/ 21602599 w 21602599"/>
              <a:gd name="connsiteY2" fmla="*/ 11048604 h 11048604"/>
              <a:gd name="connsiteX3" fmla="*/ 5524302 w 21602599"/>
              <a:gd name="connsiteY3" fmla="*/ 11048604 h 11048604"/>
              <a:gd name="connsiteX4" fmla="*/ 0 w 21602599"/>
              <a:gd name="connsiteY4" fmla="*/ 5524302 h 11048604"/>
              <a:gd name="connsiteX5" fmla="*/ 5524302 w 21602599"/>
              <a:gd name="connsiteY5" fmla="*/ 0 h 11048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2599" h="11048604">
                <a:moveTo>
                  <a:pt x="5524302" y="0"/>
                </a:moveTo>
                <a:lnTo>
                  <a:pt x="21602599" y="0"/>
                </a:lnTo>
                <a:lnTo>
                  <a:pt x="21602599" y="11048604"/>
                </a:lnTo>
                <a:lnTo>
                  <a:pt x="5524302" y="11048604"/>
                </a:lnTo>
                <a:cubicBezTo>
                  <a:pt x="2473313" y="11048604"/>
                  <a:pt x="0" y="8575290"/>
                  <a:pt x="0" y="5524302"/>
                </a:cubicBezTo>
                <a:cubicBezTo>
                  <a:pt x="0" y="2473314"/>
                  <a:pt x="2473313" y="0"/>
                  <a:pt x="552430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421986732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Слайд-перерыв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Рисунок 2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88825" cy="6858000"/>
          </a:xfrm>
          <a:custGeom>
            <a:avLst/>
            <a:gdLst>
              <a:gd name="connsiteX0" fmla="*/ 0 w 12188825"/>
              <a:gd name="connsiteY0" fmla="*/ 0 h 6858000"/>
              <a:gd name="connsiteX1" fmla="*/ 12188825 w 12188825"/>
              <a:gd name="connsiteY1" fmla="*/ 0 h 6858000"/>
              <a:gd name="connsiteX2" fmla="*/ 12188825 w 12188825"/>
              <a:gd name="connsiteY2" fmla="*/ 6858000 h 6858000"/>
              <a:gd name="connsiteX3" fmla="*/ 0 w 12188825"/>
              <a:gd name="connsiteY3" fmla="*/ 6858000 h 6858000"/>
              <a:gd name="connsiteX4" fmla="*/ 0 w 12188825"/>
              <a:gd name="connsiteY4" fmla="*/ 6803090 h 6858000"/>
              <a:gd name="connsiteX5" fmla="*/ 404890 w 12188825"/>
              <a:gd name="connsiteY5" fmla="*/ 6669319 h 6858000"/>
              <a:gd name="connsiteX6" fmla="*/ 3390707 w 12188825"/>
              <a:gd name="connsiteY6" fmla="*/ 5370716 h 6858000"/>
              <a:gd name="connsiteX7" fmla="*/ 9717083 w 12188825"/>
              <a:gd name="connsiteY7" fmla="*/ 38792 h 6858000"/>
              <a:gd name="connsiteX8" fmla="*/ 9737898 w 12188825"/>
              <a:gd name="connsiteY8" fmla="*/ 6122 h 6858000"/>
              <a:gd name="connsiteX9" fmla="*/ 0 w 12188825"/>
              <a:gd name="connsiteY9" fmla="*/ 612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88825" h="6858000">
                <a:moveTo>
                  <a:pt x="0" y="0"/>
                </a:moveTo>
                <a:lnTo>
                  <a:pt x="12188825" y="0"/>
                </a:lnTo>
                <a:lnTo>
                  <a:pt x="12188825" y="6858000"/>
                </a:lnTo>
                <a:lnTo>
                  <a:pt x="0" y="6858000"/>
                </a:lnTo>
                <a:lnTo>
                  <a:pt x="0" y="6803090"/>
                </a:lnTo>
                <a:lnTo>
                  <a:pt x="404890" y="6669319"/>
                </a:lnTo>
                <a:cubicBezTo>
                  <a:pt x="1385892" y="6330813"/>
                  <a:pt x="2390345" y="5897710"/>
                  <a:pt x="3390707" y="5370716"/>
                </a:cubicBezTo>
                <a:cubicBezTo>
                  <a:pt x="6225063" y="3877565"/>
                  <a:pt x="8456373" y="1931068"/>
                  <a:pt x="9717083" y="38792"/>
                </a:cubicBezTo>
                <a:lnTo>
                  <a:pt x="9737898" y="6122"/>
                </a:lnTo>
                <a:lnTo>
                  <a:pt x="0" y="6121"/>
                </a:lnTo>
                <a:close/>
              </a:path>
            </a:pathLst>
          </a:custGeom>
          <a:pattFill prst="pct5"/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19A6-1283-46DA-80BE-50830E24766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олилиния 4"/>
          <p:cNvSpPr/>
          <p:nvPr userDrawn="1"/>
        </p:nvSpPr>
        <p:spPr>
          <a:xfrm rot="3733174">
            <a:off x="720192" y="-4363785"/>
            <a:ext cx="6327917" cy="11786345"/>
          </a:xfrm>
          <a:custGeom>
            <a:avLst/>
            <a:gdLst>
              <a:gd name="connsiteX0" fmla="*/ 0 w 6327917"/>
              <a:gd name="connsiteY0" fmla="*/ 8617957 h 11786345"/>
              <a:gd name="connsiteX1" fmla="*/ 4539973 w 6327917"/>
              <a:gd name="connsiteY1" fmla="*/ 0 h 11786345"/>
              <a:gd name="connsiteX2" fmla="*/ 4559175 w 6327917"/>
              <a:gd name="connsiteY2" fmla="*/ 33643 h 11786345"/>
              <a:gd name="connsiteX3" fmla="*/ 6327917 w 6327917"/>
              <a:gd name="connsiteY3" fmla="*/ 8115971 h 11786345"/>
              <a:gd name="connsiteX4" fmla="*/ 6085201 w 6327917"/>
              <a:gd name="connsiteY4" fmla="*/ 11362901 h 11786345"/>
              <a:gd name="connsiteX5" fmla="*/ 6014360 w 6327917"/>
              <a:gd name="connsiteY5" fmla="*/ 11786345 h 11786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27917" h="11786345">
                <a:moveTo>
                  <a:pt x="0" y="8617957"/>
                </a:moveTo>
                <a:lnTo>
                  <a:pt x="4539973" y="0"/>
                </a:lnTo>
                <a:lnTo>
                  <a:pt x="4559175" y="33643"/>
                </a:lnTo>
                <a:cubicBezTo>
                  <a:pt x="5645751" y="2031004"/>
                  <a:pt x="6327917" y="4912367"/>
                  <a:pt x="6327917" y="8115971"/>
                </a:cubicBezTo>
                <a:cubicBezTo>
                  <a:pt x="6327917" y="9246654"/>
                  <a:pt x="6242941" y="10337197"/>
                  <a:pt x="6085201" y="11362901"/>
                </a:cubicBezTo>
                <a:lnTo>
                  <a:pt x="6014360" y="117863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71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олилиния 5"/>
          <p:cNvSpPr/>
          <p:nvPr userDrawn="1"/>
        </p:nvSpPr>
        <p:spPr>
          <a:xfrm rot="3470151">
            <a:off x="252810" y="-3950315"/>
            <a:ext cx="5897380" cy="10911083"/>
          </a:xfrm>
          <a:custGeom>
            <a:avLst/>
            <a:gdLst>
              <a:gd name="connsiteX0" fmla="*/ 0 w 5897380"/>
              <a:gd name="connsiteY0" fmla="*/ 7317117 h 10911083"/>
              <a:gd name="connsiteX1" fmla="*/ 4601443 w 5897380"/>
              <a:gd name="connsiteY1" fmla="*/ 0 h 10911083"/>
              <a:gd name="connsiteX2" fmla="*/ 4615255 w 5897380"/>
              <a:gd name="connsiteY2" fmla="*/ 35504 h 10911083"/>
              <a:gd name="connsiteX3" fmla="*/ 5897380 w 5897380"/>
              <a:gd name="connsiteY3" fmla="*/ 7835506 h 10911083"/>
              <a:gd name="connsiteX4" fmla="*/ 5766263 w 5897380"/>
              <a:gd name="connsiteY4" fmla="*/ 10462834 h 10911083"/>
              <a:gd name="connsiteX5" fmla="*/ 5715048 w 5897380"/>
              <a:gd name="connsiteY5" fmla="*/ 10911083 h 10911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97380" h="10911083">
                <a:moveTo>
                  <a:pt x="0" y="7317117"/>
                </a:moveTo>
                <a:lnTo>
                  <a:pt x="4601443" y="0"/>
                </a:lnTo>
                <a:lnTo>
                  <a:pt x="4615255" y="35504"/>
                </a:lnTo>
                <a:cubicBezTo>
                  <a:pt x="5420512" y="2210563"/>
                  <a:pt x="5897380" y="4910541"/>
                  <a:pt x="5897380" y="7835506"/>
                </a:cubicBezTo>
                <a:cubicBezTo>
                  <a:pt x="5897380" y="8735495"/>
                  <a:pt x="5852232" y="9614183"/>
                  <a:pt x="5766263" y="10462834"/>
                </a:cubicBezTo>
                <a:lnTo>
                  <a:pt x="5715048" y="109110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71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олилиния 6"/>
          <p:cNvSpPr/>
          <p:nvPr userDrawn="1"/>
        </p:nvSpPr>
        <p:spPr>
          <a:xfrm rot="2652339">
            <a:off x="-702319" y="-3114678"/>
            <a:ext cx="5829530" cy="10061420"/>
          </a:xfrm>
          <a:custGeom>
            <a:avLst/>
            <a:gdLst>
              <a:gd name="connsiteX0" fmla="*/ 0 w 5829530"/>
              <a:gd name="connsiteY0" fmla="*/ 5208940 h 10061420"/>
              <a:gd name="connsiteX1" fmla="*/ 5355413 w 5829530"/>
              <a:gd name="connsiteY1" fmla="*/ 0 h 10061420"/>
              <a:gd name="connsiteX2" fmla="*/ 5375612 w 5829530"/>
              <a:gd name="connsiteY2" fmla="*/ 78924 h 10061420"/>
              <a:gd name="connsiteX3" fmla="*/ 5829530 w 5829530"/>
              <a:gd name="connsiteY3" fmla="*/ 4050458 h 10061420"/>
              <a:gd name="connsiteX4" fmla="*/ 4843057 w 5829530"/>
              <a:gd name="connsiteY4" fmla="*/ 9755147 h 10061420"/>
              <a:gd name="connsiteX5" fmla="*/ 4719760 w 5829530"/>
              <a:gd name="connsiteY5" fmla="*/ 10061420 h 10061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29530" h="10061420">
                <a:moveTo>
                  <a:pt x="0" y="5208940"/>
                </a:moveTo>
                <a:lnTo>
                  <a:pt x="5355413" y="0"/>
                </a:lnTo>
                <a:lnTo>
                  <a:pt x="5375612" y="78924"/>
                </a:lnTo>
                <a:cubicBezTo>
                  <a:pt x="5667901" y="1299615"/>
                  <a:pt x="5829530" y="2641694"/>
                  <a:pt x="5829530" y="4050458"/>
                </a:cubicBezTo>
                <a:cubicBezTo>
                  <a:pt x="5829530" y="6163604"/>
                  <a:pt x="5465865" y="8126711"/>
                  <a:pt x="4843057" y="9755147"/>
                </a:cubicBezTo>
                <a:lnTo>
                  <a:pt x="4719760" y="10061420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/>
              </a:gs>
              <a:gs pos="27000">
                <a:schemeClr val="accent1"/>
              </a:gs>
            </a:gsLst>
            <a:lin ang="5400000" scaled="1"/>
            <a:tileRect/>
          </a:gradFill>
          <a:ln>
            <a:noFill/>
          </a:ln>
          <a:effectLst>
            <a:outerShdw blurRad="317500" dist="190500" dir="13500000" sx="102000" sy="102000" algn="b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/>
          <p:nvPr userDrawn="1"/>
        </p:nvSpPr>
        <p:spPr>
          <a:xfrm rot="3733174">
            <a:off x="344858" y="-3268105"/>
            <a:ext cx="5176792" cy="9295767"/>
          </a:xfrm>
          <a:custGeom>
            <a:avLst/>
            <a:gdLst>
              <a:gd name="connsiteX0" fmla="*/ 0 w 5176792"/>
              <a:gd name="connsiteY0" fmla="*/ 6601101 h 9295767"/>
              <a:gd name="connsiteX1" fmla="*/ 3477485 w 5176792"/>
              <a:gd name="connsiteY1" fmla="*/ 0 h 9295767"/>
              <a:gd name="connsiteX2" fmla="*/ 3522040 w 5176792"/>
              <a:gd name="connsiteY2" fmla="*/ 81071 h 9295767"/>
              <a:gd name="connsiteX3" fmla="*/ 5176792 w 5176792"/>
              <a:gd name="connsiteY3" fmla="*/ 7705203 h 9295767"/>
              <a:gd name="connsiteX4" fmla="*/ 5147623 w 5176792"/>
              <a:gd name="connsiteY4" fmla="*/ 8807616 h 9295767"/>
              <a:gd name="connsiteX5" fmla="*/ 5115121 w 5176792"/>
              <a:gd name="connsiteY5" fmla="*/ 9295767 h 9295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76792" h="9295767">
                <a:moveTo>
                  <a:pt x="0" y="6601101"/>
                </a:moveTo>
                <a:lnTo>
                  <a:pt x="3477485" y="0"/>
                </a:lnTo>
                <a:lnTo>
                  <a:pt x="3522040" y="81071"/>
                </a:lnTo>
                <a:cubicBezTo>
                  <a:pt x="4544431" y="2032257"/>
                  <a:pt x="5176792" y="4727794"/>
                  <a:pt x="5176792" y="7705203"/>
                </a:cubicBezTo>
                <a:cubicBezTo>
                  <a:pt x="5176792" y="8077379"/>
                  <a:pt x="5166912" y="8445151"/>
                  <a:pt x="5147623" y="8807616"/>
                </a:cubicBezTo>
                <a:lnTo>
                  <a:pt x="5115121" y="92957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317500" dist="190500" dir="27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xmlns="" id="{8BC6F1F8-B0C0-46CC-A927-6A259A70891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88381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ACA7617E-44CC-4EE0-8BE0-5CC75B0687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3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51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1DAA063-5C80-4339-8909-445E0ECEC474}"/>
              </a:ext>
            </a:extLst>
          </p:cNvPr>
          <p:cNvSpPr/>
          <p:nvPr userDrawn="1"/>
        </p:nvSpPr>
        <p:spPr>
          <a:xfrm>
            <a:off x="0" y="0"/>
            <a:ext cx="8319032" cy="6858000"/>
          </a:xfrm>
          <a:prstGeom prst="rect">
            <a:avLst/>
          </a:pr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 Box 3">
            <a:extLst>
              <a:ext uri="{FF2B5EF4-FFF2-40B4-BE49-F238E27FC236}">
                <a16:creationId xmlns:a16="http://schemas.microsoft.com/office/drawing/2014/main" xmlns="" id="{EE2D9EB2-D179-477C-92D5-7E30DE1CCE2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98BDA21B-3FC5-4E3E-9D8E-C59F68D211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3F5BC6F9-98D6-4446-AD0C-9E8AB98B6E48}"/>
              </a:ext>
            </a:extLst>
          </p:cNvPr>
          <p:cNvSpPr/>
          <p:nvPr userDrawn="1"/>
        </p:nvSpPr>
        <p:spPr>
          <a:xfrm>
            <a:off x="5137332" y="306530"/>
            <a:ext cx="6244942" cy="6244940"/>
          </a:xfrm>
          <a:prstGeom prst="ellipse">
            <a:avLst/>
          </a:prstGeom>
          <a:noFill/>
          <a:ln w="635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89B8343B-C35D-4FDA-8720-8B14BA6766CF}"/>
              </a:ext>
            </a:extLst>
          </p:cNvPr>
          <p:cNvSpPr/>
          <p:nvPr userDrawn="1"/>
        </p:nvSpPr>
        <p:spPr>
          <a:xfrm>
            <a:off x="9233433" y="289736"/>
            <a:ext cx="1234440" cy="12344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6451F62D-6B8F-4B2B-9FC9-CC73C2BA3419}"/>
              </a:ext>
            </a:extLst>
          </p:cNvPr>
          <p:cNvSpPr/>
          <p:nvPr userDrawn="1"/>
        </p:nvSpPr>
        <p:spPr>
          <a:xfrm>
            <a:off x="9233433" y="5317030"/>
            <a:ext cx="1234440" cy="12344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Рисунок 10">
            <a:extLst>
              <a:ext uri="{FF2B5EF4-FFF2-40B4-BE49-F238E27FC236}">
                <a16:creationId xmlns:a16="http://schemas.microsoft.com/office/drawing/2014/main" xmlns="" id="{45EE1167-94B6-4956-BFEA-BF8C95CF96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67873" y="1674720"/>
            <a:ext cx="1234800" cy="12348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5" name="Рисунок 10">
            <a:extLst>
              <a:ext uri="{FF2B5EF4-FFF2-40B4-BE49-F238E27FC236}">
                <a16:creationId xmlns:a16="http://schemas.microsoft.com/office/drawing/2014/main" xmlns="" id="{955ACA6A-884C-4C4A-9BFE-769D1F1183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467873" y="3948857"/>
            <a:ext cx="1234800" cy="12348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FFC03F5A-3EF9-4150-8AC0-CFB7DA6FE48F}"/>
              </a:ext>
            </a:extLst>
          </p:cNvPr>
          <p:cNvSpPr/>
          <p:nvPr userDrawn="1"/>
        </p:nvSpPr>
        <p:spPr>
          <a:xfrm>
            <a:off x="6139714" y="1271763"/>
            <a:ext cx="4297680" cy="4297680"/>
          </a:xfrm>
          <a:prstGeom prst="ellipse">
            <a:avLst/>
          </a:prstGeom>
          <a:solidFill>
            <a:srgbClr val="25A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8" name="Рисунок 17">
            <a:extLst>
              <a:ext uri="{FF2B5EF4-FFF2-40B4-BE49-F238E27FC236}">
                <a16:creationId xmlns:a16="http://schemas.microsoft.com/office/drawing/2014/main" xmlns="" id="{DE32825C-D3AF-4B34-9F4A-D8076007509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93500" y="1425549"/>
            <a:ext cx="3990108" cy="3990108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957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xmlns="" id="{D725D08D-17B3-4894-AC7A-5EF41CF5B08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890000"/>
            <a:ext cx="4104000" cy="24840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0" name="Рисунок 8">
            <a:extLst>
              <a:ext uri="{FF2B5EF4-FFF2-40B4-BE49-F238E27FC236}">
                <a16:creationId xmlns:a16="http://schemas.microsoft.com/office/drawing/2014/main" xmlns="" id="{1982CA0B-6DCE-4516-A8B5-FA523E95DF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52080" y="1890000"/>
            <a:ext cx="4039920" cy="24840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:a16="http://schemas.microsoft.com/office/drawing/2014/main" xmlns="" id="{0297FEB8-2060-424F-9965-CF09291937E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04000" y="4374000"/>
            <a:ext cx="4048080" cy="24840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C9985AF-33DA-47A8-8439-E590E0C69143}"/>
              </a:ext>
            </a:extLst>
          </p:cNvPr>
          <p:cNvSpPr/>
          <p:nvPr userDrawn="1"/>
        </p:nvSpPr>
        <p:spPr>
          <a:xfrm>
            <a:off x="0" y="4374000"/>
            <a:ext cx="4104000" cy="248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7ECC9A2-B0DD-4016-BD40-19E0FDF07E3D}"/>
              </a:ext>
            </a:extLst>
          </p:cNvPr>
          <p:cNvSpPr/>
          <p:nvPr userDrawn="1"/>
        </p:nvSpPr>
        <p:spPr>
          <a:xfrm>
            <a:off x="8152080" y="4374000"/>
            <a:ext cx="4039920" cy="248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A125B91-BE35-459E-98F9-E6183353ED25}"/>
              </a:ext>
            </a:extLst>
          </p:cNvPr>
          <p:cNvSpPr/>
          <p:nvPr userDrawn="1"/>
        </p:nvSpPr>
        <p:spPr>
          <a:xfrm>
            <a:off x="4104000" y="1890000"/>
            <a:ext cx="4048080" cy="248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xmlns="" id="{C8A0C0C4-E198-4D3D-998A-360B63B0531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94AB8450-44AE-492A-B8C6-A8BDDF2A17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3407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Контент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6D9672F9-D3F0-49A0-A560-790BBA201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450" y="432002"/>
            <a:ext cx="10515600" cy="7017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" name="Рисунок 2">
            <a:extLst>
              <a:ext uri="{FF2B5EF4-FFF2-40B4-BE49-F238E27FC236}">
                <a16:creationId xmlns:a16="http://schemas.microsoft.com/office/drawing/2014/main" xmlns="" id="{7093EDD3-4480-4049-A82A-D4049AC311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21383" y="1724743"/>
            <a:ext cx="2386800" cy="23868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16" name="Рисунок 2">
            <a:extLst>
              <a:ext uri="{FF2B5EF4-FFF2-40B4-BE49-F238E27FC236}">
                <a16:creationId xmlns:a16="http://schemas.microsoft.com/office/drawing/2014/main" xmlns="" id="{FC1E6A4A-E2C0-4D63-BE71-37308DE756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66863" y="1724743"/>
            <a:ext cx="2386800" cy="23868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17" name="Рисунок 2">
            <a:extLst>
              <a:ext uri="{FF2B5EF4-FFF2-40B4-BE49-F238E27FC236}">
                <a16:creationId xmlns:a16="http://schemas.microsoft.com/office/drawing/2014/main" xmlns="" id="{94FFDAA4-2EF4-4DE6-9E1D-73216D16517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12344" y="1724743"/>
            <a:ext cx="2386800" cy="23868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xmlns="" id="{91F1B6EA-DEF0-42F4-8AA7-99CCBA31E714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B20B724-A98E-431F-B3D7-FBE988F1A7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53254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Контент 4, темный фон">
    <p:bg>
      <p:bgPr>
        <a:gradFill flip="none" rotWithShape="1">
          <a:gsLst>
            <a:gs pos="0">
              <a:srgbClr val="004575"/>
            </a:gs>
            <a:gs pos="100000">
              <a:srgbClr val="00569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>
            <a:spLocks noGrp="1"/>
          </p:cNvSpPr>
          <p:nvPr userDrawn="1">
            <p:ph type="sldNum" sz="quarter" idx="21"/>
          </p:nvPr>
        </p:nvSpPr>
        <p:spPr>
          <a:xfrm>
            <a:off x="11272838" y="6248400"/>
            <a:ext cx="447675" cy="2413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58CD580B-ED4F-1148-B48B-24C3761D60A0}" type="slidenum">
              <a:rPr lang="x-none" altLang="x-none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x-none" altLang="x-none" dirty="0">
              <a:solidFill>
                <a:prstClr val="black"/>
              </a:solidFill>
            </a:endParaRPr>
          </a:p>
        </p:txBody>
      </p:sp>
      <p:sp>
        <p:nvSpPr>
          <p:cNvPr id="16" name="Полилиния 15">
            <a:extLst>
              <a:ext uri="{FF2B5EF4-FFF2-40B4-BE49-F238E27FC236}">
                <a16:creationId xmlns:a16="http://schemas.microsoft.com/office/drawing/2014/main" xmlns="" id="{9A98CA79-BB25-4370-8C14-919AE440F1EC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265264" cy="6669000"/>
          </a:xfrm>
          <a:custGeom>
            <a:avLst/>
            <a:gdLst>
              <a:gd name="connsiteX0" fmla="*/ 1775641 w 6265264"/>
              <a:gd name="connsiteY0" fmla="*/ 0 h 6669000"/>
              <a:gd name="connsiteX1" fmla="*/ 3909381 w 6265264"/>
              <a:gd name="connsiteY1" fmla="*/ 0 h 6669000"/>
              <a:gd name="connsiteX2" fmla="*/ 4176483 w 6265264"/>
              <a:gd name="connsiteY2" fmla="*/ 97761 h 6669000"/>
              <a:gd name="connsiteX3" fmla="*/ 6265264 w 6265264"/>
              <a:gd name="connsiteY3" fmla="*/ 3249000 h 6669000"/>
              <a:gd name="connsiteX4" fmla="*/ 2845264 w 6265264"/>
              <a:gd name="connsiteY4" fmla="*/ 6669000 h 6669000"/>
              <a:gd name="connsiteX5" fmla="*/ 9346 w 6265264"/>
              <a:gd name="connsiteY5" fmla="*/ 5161155 h 6669000"/>
              <a:gd name="connsiteX6" fmla="*/ 0 w 6265264"/>
              <a:gd name="connsiteY6" fmla="*/ 5145770 h 6669000"/>
              <a:gd name="connsiteX7" fmla="*/ 0 w 6265264"/>
              <a:gd name="connsiteY7" fmla="*/ 1352230 h 6669000"/>
              <a:gd name="connsiteX8" fmla="*/ 9346 w 6265264"/>
              <a:gd name="connsiteY8" fmla="*/ 1336846 h 6669000"/>
              <a:gd name="connsiteX9" fmla="*/ 1591236 w 6265264"/>
              <a:gd name="connsiteY9" fmla="*/ 66223 h 666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65264" h="6669000">
                <a:moveTo>
                  <a:pt x="1775641" y="0"/>
                </a:moveTo>
                <a:lnTo>
                  <a:pt x="3909381" y="0"/>
                </a:lnTo>
                <a:lnTo>
                  <a:pt x="4176483" y="97761"/>
                </a:lnTo>
                <a:cubicBezTo>
                  <a:pt x="5403972" y="616945"/>
                  <a:pt x="6265264" y="1832390"/>
                  <a:pt x="6265264" y="3249000"/>
                </a:cubicBezTo>
                <a:cubicBezTo>
                  <a:pt x="6265264" y="5137814"/>
                  <a:pt x="4734078" y="6669000"/>
                  <a:pt x="2845264" y="6669000"/>
                </a:cubicBezTo>
                <a:cubicBezTo>
                  <a:pt x="1664756" y="6669000"/>
                  <a:pt x="623945" y="6070881"/>
                  <a:pt x="9346" y="5161155"/>
                </a:cubicBezTo>
                <a:lnTo>
                  <a:pt x="0" y="5145770"/>
                </a:lnTo>
                <a:lnTo>
                  <a:pt x="0" y="1352230"/>
                </a:lnTo>
                <a:lnTo>
                  <a:pt x="9346" y="1336846"/>
                </a:lnTo>
                <a:cubicBezTo>
                  <a:pt x="393470" y="768267"/>
                  <a:pt x="944084" y="321410"/>
                  <a:pt x="1591236" y="66223"/>
                </a:cubicBezTo>
                <a:close/>
              </a:path>
            </a:pathLst>
          </a:custGeom>
          <a:solidFill>
            <a:schemeClr val="accent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Полилиния 13">
            <a:extLst>
              <a:ext uri="{FF2B5EF4-FFF2-40B4-BE49-F238E27FC236}">
                <a16:creationId xmlns:a16="http://schemas.microsoft.com/office/drawing/2014/main" xmlns="" id="{94CA2EC5-F597-48B4-ADBB-B692DCB3B66D}"/>
              </a:ext>
            </a:extLst>
          </p:cNvPr>
          <p:cNvSpPr/>
          <p:nvPr userDrawn="1"/>
        </p:nvSpPr>
        <p:spPr>
          <a:xfrm>
            <a:off x="0" y="279000"/>
            <a:ext cx="5815264" cy="5940000"/>
          </a:xfrm>
          <a:custGeom>
            <a:avLst/>
            <a:gdLst>
              <a:gd name="connsiteX0" fmla="*/ 2845264 w 5815264"/>
              <a:gd name="connsiteY0" fmla="*/ 0 h 5940000"/>
              <a:gd name="connsiteX1" fmla="*/ 5815264 w 5815264"/>
              <a:gd name="connsiteY1" fmla="*/ 2970000 h 5940000"/>
              <a:gd name="connsiteX2" fmla="*/ 2845264 w 5815264"/>
              <a:gd name="connsiteY2" fmla="*/ 5940000 h 5940000"/>
              <a:gd name="connsiteX3" fmla="*/ 8789 w 5815264"/>
              <a:gd name="connsiteY3" fmla="*/ 3853187 h 5940000"/>
              <a:gd name="connsiteX4" fmla="*/ 0 w 5815264"/>
              <a:gd name="connsiteY4" fmla="*/ 3819005 h 5940000"/>
              <a:gd name="connsiteX5" fmla="*/ 0 w 5815264"/>
              <a:gd name="connsiteY5" fmla="*/ 2120996 h 5940000"/>
              <a:gd name="connsiteX6" fmla="*/ 8789 w 5815264"/>
              <a:gd name="connsiteY6" fmla="*/ 2086813 h 5940000"/>
              <a:gd name="connsiteX7" fmla="*/ 2845264 w 5815264"/>
              <a:gd name="connsiteY7" fmla="*/ 0 h 59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15264" h="5940000">
                <a:moveTo>
                  <a:pt x="2845264" y="0"/>
                </a:moveTo>
                <a:cubicBezTo>
                  <a:pt x="4485550" y="0"/>
                  <a:pt x="5815264" y="1329714"/>
                  <a:pt x="5815264" y="2970000"/>
                </a:cubicBezTo>
                <a:cubicBezTo>
                  <a:pt x="5815264" y="4610286"/>
                  <a:pt x="4485550" y="5940000"/>
                  <a:pt x="2845264" y="5940000"/>
                </a:cubicBezTo>
                <a:cubicBezTo>
                  <a:pt x="1512532" y="5940000"/>
                  <a:pt x="384825" y="5062181"/>
                  <a:pt x="8789" y="3853187"/>
                </a:cubicBezTo>
                <a:lnTo>
                  <a:pt x="0" y="3819005"/>
                </a:lnTo>
                <a:lnTo>
                  <a:pt x="0" y="2120996"/>
                </a:lnTo>
                <a:lnTo>
                  <a:pt x="8789" y="2086813"/>
                </a:lnTo>
                <a:cubicBezTo>
                  <a:pt x="384825" y="877819"/>
                  <a:pt x="1512532" y="0"/>
                  <a:pt x="2845264" y="0"/>
                </a:cubicBezTo>
                <a:close/>
              </a:path>
            </a:pathLst>
          </a:cu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xmlns="" id="{2AEE7250-4E7E-476D-B759-997B4672E4A6}"/>
              </a:ext>
            </a:extLst>
          </p:cNvPr>
          <p:cNvSpPr/>
          <p:nvPr userDrawn="1"/>
        </p:nvSpPr>
        <p:spPr>
          <a:xfrm>
            <a:off x="415264" y="819000"/>
            <a:ext cx="4860000" cy="4860000"/>
          </a:xfrm>
          <a:prstGeom prst="ellipse">
            <a:avLst/>
          </a:prstGeom>
          <a:solidFill>
            <a:schemeClr val="accent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9" name="Полилиния 18">
            <a:extLst>
              <a:ext uri="{FF2B5EF4-FFF2-40B4-BE49-F238E27FC236}">
                <a16:creationId xmlns:a16="http://schemas.microsoft.com/office/drawing/2014/main" xmlns="" id="{ACC1E3BB-2251-48EA-9690-A533A61B8966}"/>
              </a:ext>
            </a:extLst>
          </p:cNvPr>
          <p:cNvSpPr/>
          <p:nvPr userDrawn="1"/>
        </p:nvSpPr>
        <p:spPr>
          <a:xfrm>
            <a:off x="1545009" y="0"/>
            <a:ext cx="2600513" cy="893740"/>
          </a:xfrm>
          <a:custGeom>
            <a:avLst/>
            <a:gdLst>
              <a:gd name="connsiteX0" fmla="*/ 0 w 2600513"/>
              <a:gd name="connsiteY0" fmla="*/ 0 h 893740"/>
              <a:gd name="connsiteX1" fmla="*/ 2600513 w 2600513"/>
              <a:gd name="connsiteY1" fmla="*/ 0 h 893740"/>
              <a:gd name="connsiteX2" fmla="*/ 2597208 w 2600513"/>
              <a:gd name="connsiteY2" fmla="*/ 11127 h 893740"/>
              <a:gd name="connsiteX3" fmla="*/ 1300256 w 2600513"/>
              <a:gd name="connsiteY3" fmla="*/ 893740 h 893740"/>
              <a:gd name="connsiteX4" fmla="*/ 3305 w 2600513"/>
              <a:gd name="connsiteY4" fmla="*/ 11127 h 89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0513" h="893740">
                <a:moveTo>
                  <a:pt x="0" y="0"/>
                </a:moveTo>
                <a:lnTo>
                  <a:pt x="2600513" y="0"/>
                </a:lnTo>
                <a:lnTo>
                  <a:pt x="2597208" y="11127"/>
                </a:lnTo>
                <a:cubicBezTo>
                  <a:pt x="2393395" y="527996"/>
                  <a:pt x="1889538" y="893740"/>
                  <a:pt x="1300256" y="893740"/>
                </a:cubicBezTo>
                <a:cubicBezTo>
                  <a:pt x="710974" y="893740"/>
                  <a:pt x="207117" y="527996"/>
                  <a:pt x="3305" y="11127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955264" y="1359000"/>
            <a:ext cx="3780000" cy="3780000"/>
          </a:xfrm>
          <a:prstGeom prst="ellipse">
            <a:avLst/>
          </a:prstGeom>
          <a:pattFill prst="pct5"/>
        </p:spPr>
        <p:txBody>
          <a:bodyPr/>
          <a:lstStyle/>
          <a:p>
            <a:pPr lvl="0"/>
            <a:endParaRPr lang="en-US" noProof="0" dirty="0">
              <a:sym typeface="Poppins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563CD596-C6A0-4A46-B758-FB12EBCD70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25" name="Полилиния: фигура 39">
            <a:extLst>
              <a:ext uri="{FF2B5EF4-FFF2-40B4-BE49-F238E27FC236}">
                <a16:creationId xmlns:a16="http://schemas.microsoft.com/office/drawing/2014/main" xmlns="" id="{39E179B8-C889-4BDC-8AD7-FB6554B49E11}"/>
              </a:ext>
            </a:extLst>
          </p:cNvPr>
          <p:cNvSpPr/>
          <p:nvPr userDrawn="1"/>
        </p:nvSpPr>
        <p:spPr>
          <a:xfrm>
            <a:off x="1469187" y="5619332"/>
            <a:ext cx="2752155" cy="1219618"/>
          </a:xfrm>
          <a:custGeom>
            <a:avLst/>
            <a:gdLst>
              <a:gd name="connsiteX0" fmla="*/ 1376077 w 2752155"/>
              <a:gd name="connsiteY0" fmla="*/ 0 h 1219618"/>
              <a:gd name="connsiteX1" fmla="*/ 2741382 w 2752155"/>
              <a:gd name="connsiteY1" fmla="*/ 1112756 h 1219618"/>
              <a:gd name="connsiteX2" fmla="*/ 2752155 w 2752155"/>
              <a:gd name="connsiteY2" fmla="*/ 1219618 h 1219618"/>
              <a:gd name="connsiteX3" fmla="*/ 0 w 2752155"/>
              <a:gd name="connsiteY3" fmla="*/ 1219618 h 1219618"/>
              <a:gd name="connsiteX4" fmla="*/ 10773 w 2752155"/>
              <a:gd name="connsiteY4" fmla="*/ 1112756 h 1219618"/>
              <a:gd name="connsiteX5" fmla="*/ 1376077 w 2752155"/>
              <a:gd name="connsiteY5" fmla="*/ 0 h 1219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52155" h="1219618">
                <a:moveTo>
                  <a:pt x="1376077" y="0"/>
                </a:moveTo>
                <a:cubicBezTo>
                  <a:pt x="2049542" y="0"/>
                  <a:pt x="2611432" y="477707"/>
                  <a:pt x="2741382" y="1112756"/>
                </a:cubicBezTo>
                <a:lnTo>
                  <a:pt x="2752155" y="1219618"/>
                </a:lnTo>
                <a:lnTo>
                  <a:pt x="0" y="1219618"/>
                </a:lnTo>
                <a:lnTo>
                  <a:pt x="10773" y="1112756"/>
                </a:lnTo>
                <a:cubicBezTo>
                  <a:pt x="140722" y="477707"/>
                  <a:pt x="702612" y="0"/>
                  <a:pt x="1376077" y="0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 Box 3">
            <a:extLst>
              <a:ext uri="{FF2B5EF4-FFF2-40B4-BE49-F238E27FC236}">
                <a16:creationId xmlns:a16="http://schemas.microsoft.com/office/drawing/2014/main" xmlns="" id="{1A2D4BEC-4F5C-42FB-8B63-37056E63AD92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7326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Контент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6D9672F9-D3F0-49A0-A560-790BBA201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210" y="458266"/>
            <a:ext cx="10515600" cy="7017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2AC4948-A7ED-43AE-9AE1-1034D401D0F5}"/>
              </a:ext>
            </a:extLst>
          </p:cNvPr>
          <p:cNvSpPr/>
          <p:nvPr userDrawn="1"/>
        </p:nvSpPr>
        <p:spPr>
          <a:xfrm>
            <a:off x="8433880" y="2996120"/>
            <a:ext cx="758757" cy="564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DC96F624-DDCD-4056-84D4-FE5406A64CE8}"/>
              </a:ext>
            </a:extLst>
          </p:cNvPr>
          <p:cNvSpPr/>
          <p:nvPr userDrawn="1"/>
        </p:nvSpPr>
        <p:spPr>
          <a:xfrm>
            <a:off x="5982510" y="3988341"/>
            <a:ext cx="758757" cy="564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902FFDFB-A74F-4217-B1CF-EB60636D1F1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86C9CB3B-63B3-445E-8189-0AE7DD1B7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7" name="Полилиния 16">
            <a:extLst>
              <a:ext uri="{FF2B5EF4-FFF2-40B4-BE49-F238E27FC236}">
                <a16:creationId xmlns:a16="http://schemas.microsoft.com/office/drawing/2014/main" xmlns="" id="{B1DAA063-5C80-4339-8909-445E0ECEC474}"/>
              </a:ext>
            </a:extLst>
          </p:cNvPr>
          <p:cNvSpPr/>
          <p:nvPr userDrawn="1"/>
        </p:nvSpPr>
        <p:spPr>
          <a:xfrm>
            <a:off x="5913449" y="216"/>
            <a:ext cx="6278550" cy="6857784"/>
          </a:xfrm>
          <a:custGeom>
            <a:avLst/>
            <a:gdLst>
              <a:gd name="connsiteX0" fmla="*/ 6278550 w 6278550"/>
              <a:gd name="connsiteY0" fmla="*/ 0 h 6857784"/>
              <a:gd name="connsiteX1" fmla="*/ 6278550 w 6278550"/>
              <a:gd name="connsiteY1" fmla="*/ 6857784 h 6857784"/>
              <a:gd name="connsiteX2" fmla="*/ 0 w 6278550"/>
              <a:gd name="connsiteY2" fmla="*/ 6857784 h 6857784"/>
              <a:gd name="connsiteX3" fmla="*/ 181368 w 6278550"/>
              <a:gd name="connsiteY3" fmla="*/ 6799912 h 6857784"/>
              <a:gd name="connsiteX4" fmla="*/ 3014788 w 6278550"/>
              <a:gd name="connsiteY4" fmla="*/ 5233187 h 6857784"/>
              <a:gd name="connsiteX5" fmla="*/ 6274179 w 6278550"/>
              <a:gd name="connsiteY5" fmla="*/ 25404 h 6857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78550" h="6857784">
                <a:moveTo>
                  <a:pt x="6278550" y="0"/>
                </a:moveTo>
                <a:lnTo>
                  <a:pt x="6278550" y="6857784"/>
                </a:lnTo>
                <a:lnTo>
                  <a:pt x="0" y="6857784"/>
                </a:lnTo>
                <a:lnTo>
                  <a:pt x="181368" y="6799912"/>
                </a:lnTo>
                <a:cubicBezTo>
                  <a:pt x="1166860" y="6461742"/>
                  <a:pt x="2130524" y="5940039"/>
                  <a:pt x="3014788" y="5233187"/>
                </a:cubicBezTo>
                <a:cubicBezTo>
                  <a:pt x="4783317" y="3819482"/>
                  <a:pt x="5899391" y="1932850"/>
                  <a:pt x="6274179" y="25404"/>
                </a:cubicBezTo>
                <a:close/>
              </a:path>
            </a:pathLst>
          </a:cu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60525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Контент 6">
    <p:bg>
      <p:bgPr>
        <a:gradFill>
          <a:gsLst>
            <a:gs pos="100000">
              <a:schemeClr val="accent1"/>
            </a:gs>
            <a:gs pos="0">
              <a:schemeClr val="accent2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1">
            <a:extLst>
              <a:ext uri="{FF2B5EF4-FFF2-40B4-BE49-F238E27FC236}">
                <a16:creationId xmlns:a16="http://schemas.microsoft.com/office/drawing/2014/main" xmlns="" id="{1C60D7E3-19D1-426C-97B5-A8B26C12E8C0}"/>
              </a:ext>
            </a:extLst>
          </p:cNvPr>
          <p:cNvSpPr/>
          <p:nvPr userDrawn="1"/>
        </p:nvSpPr>
        <p:spPr>
          <a:xfrm>
            <a:off x="0" y="-68580"/>
            <a:ext cx="6707335" cy="6942856"/>
          </a:xfrm>
          <a:custGeom>
            <a:avLst/>
            <a:gdLst>
              <a:gd name="connsiteX0" fmla="*/ 0 w 6707335"/>
              <a:gd name="connsiteY0" fmla="*/ 0 h 6874276"/>
              <a:gd name="connsiteX1" fmla="*/ 6707335 w 6707335"/>
              <a:gd name="connsiteY1" fmla="*/ 14477 h 6874276"/>
              <a:gd name="connsiteX2" fmla="*/ 6578507 w 6707335"/>
              <a:gd name="connsiteY2" fmla="*/ 156224 h 6874276"/>
              <a:gd name="connsiteX3" fmla="*/ 5798525 w 6707335"/>
              <a:gd name="connsiteY3" fmla="*/ 2328931 h 6874276"/>
              <a:gd name="connsiteX4" fmla="*/ 6066949 w 6707335"/>
              <a:gd name="connsiteY4" fmla="*/ 3658479 h 6874276"/>
              <a:gd name="connsiteX5" fmla="*/ 6095259 w 6707335"/>
              <a:gd name="connsiteY5" fmla="*/ 3717248 h 6874276"/>
              <a:gd name="connsiteX6" fmla="*/ 6112765 w 6707335"/>
              <a:gd name="connsiteY6" fmla="*/ 3795331 h 6874276"/>
              <a:gd name="connsiteX7" fmla="*/ 6155314 w 6707335"/>
              <a:gd name="connsiteY7" fmla="*/ 3865367 h 6874276"/>
              <a:gd name="connsiteX8" fmla="*/ 6567571 w 6707335"/>
              <a:gd name="connsiteY8" fmla="*/ 5493496 h 6874276"/>
              <a:gd name="connsiteX9" fmla="*/ 6299148 w 6707335"/>
              <a:gd name="connsiteY9" fmla="*/ 6823044 h 6874276"/>
              <a:gd name="connsiteX10" fmla="*/ 6274468 w 6707335"/>
              <a:gd name="connsiteY10" fmla="*/ 6874276 h 6874276"/>
              <a:gd name="connsiteX11" fmla="*/ 0 w 6707335"/>
              <a:gd name="connsiteY11" fmla="*/ 6874276 h 687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07335" h="6874276">
                <a:moveTo>
                  <a:pt x="0" y="0"/>
                </a:moveTo>
                <a:lnTo>
                  <a:pt x="6707335" y="14477"/>
                </a:lnTo>
                <a:lnTo>
                  <a:pt x="6578507" y="156224"/>
                </a:lnTo>
                <a:cubicBezTo>
                  <a:pt x="6091236" y="746660"/>
                  <a:pt x="5798525" y="1503612"/>
                  <a:pt x="5798525" y="2328931"/>
                </a:cubicBezTo>
                <a:cubicBezTo>
                  <a:pt x="5798525" y="2800542"/>
                  <a:pt x="5894104" y="3249829"/>
                  <a:pt x="6066949" y="3658479"/>
                </a:cubicBezTo>
                <a:lnTo>
                  <a:pt x="6095259" y="3717248"/>
                </a:lnTo>
                <a:lnTo>
                  <a:pt x="6112765" y="3795331"/>
                </a:lnTo>
                <a:lnTo>
                  <a:pt x="6155314" y="3865367"/>
                </a:lnTo>
                <a:cubicBezTo>
                  <a:pt x="6418229" y="4349350"/>
                  <a:pt x="6567571" y="4903983"/>
                  <a:pt x="6567571" y="5493496"/>
                </a:cubicBezTo>
                <a:cubicBezTo>
                  <a:pt x="6567571" y="5965107"/>
                  <a:pt x="6471992" y="6414394"/>
                  <a:pt x="6299148" y="6823044"/>
                </a:cubicBezTo>
                <a:lnTo>
                  <a:pt x="6274468" y="6874276"/>
                </a:lnTo>
                <a:lnTo>
                  <a:pt x="0" y="68742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B906FF8F-E7B3-4BB3-A05D-0029D66EDB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2838" y="2955925"/>
            <a:ext cx="4221162" cy="3003550"/>
          </a:xfrm>
          <a:prstGeom prst="roundRect">
            <a:avLst>
              <a:gd name="adj" fmla="val 4131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xmlns="" id="{79469F74-BF90-40BE-97F2-4519C7666B77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180DC4F-EA49-4E19-9400-C22E0AEBB3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1" name="Рисунок 5">
            <a:extLst>
              <a:ext uri="{FF2B5EF4-FFF2-40B4-BE49-F238E27FC236}">
                <a16:creationId xmlns:a16="http://schemas.microsoft.com/office/drawing/2014/main" xmlns="" id="{B906FF8F-E7B3-4BB3-A05D-0029D66EDB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95073" y="2955925"/>
            <a:ext cx="4221162" cy="3003550"/>
          </a:xfrm>
          <a:prstGeom prst="roundRect">
            <a:avLst>
              <a:gd name="adj" fmla="val 4131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30325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Контент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922A43EE-37ED-0EF7-321F-44564C1CAB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3566" y="392400"/>
            <a:ext cx="6073200" cy="60732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635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/>
          <a:lstStyle>
            <a:lvl1pPr>
              <a:defRPr lang="ru-RU" dirty="0">
                <a:latin typeface="Arial Narrow" panose="020B0606020202030204" pitchFamily="34" charset="0"/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6D9672F9-D3F0-49A0-A560-790BBA201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450" y="459829"/>
            <a:ext cx="10515600" cy="7017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21158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3">
    <p:bg>
      <p:bgPr>
        <a:gradFill flip="none" rotWithShape="1">
          <a:gsLst>
            <a:gs pos="0">
              <a:srgbClr val="004575"/>
            </a:gs>
            <a:gs pos="100000">
              <a:srgbClr val="00569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>
            <a:spLocks noGrp="1"/>
          </p:cNvSpPr>
          <p:nvPr userDrawn="1">
            <p:ph type="sldNum" sz="quarter" idx="21"/>
          </p:nvPr>
        </p:nvSpPr>
        <p:spPr>
          <a:xfrm>
            <a:off x="11272838" y="6248400"/>
            <a:ext cx="447675" cy="2413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58CD580B-ED4F-1148-B48B-24C3761D60A0}" type="slidenum">
              <a:rPr lang="x-none" altLang="x-none" smtClean="0"/>
              <a:pPr>
                <a:defRPr/>
              </a:pPr>
              <a:t>‹#›</a:t>
            </a:fld>
            <a:endParaRPr lang="x-none" altLang="x-none" dirty="0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4165102" y="1664969"/>
            <a:ext cx="1430654" cy="74677"/>
          </a:xfrm>
          <a:prstGeom prst="rect">
            <a:avLst/>
          </a:prstGeom>
          <a:solidFill>
            <a:srgbClr val="BC2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2301240" y="1737360"/>
            <a:ext cx="9890760" cy="3840480"/>
          </a:xfrm>
          <a:prstGeom prst="rect">
            <a:avLst/>
          </a:prstGeom>
          <a:solidFill>
            <a:srgbClr val="EF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5593851" y="1664969"/>
            <a:ext cx="1430654" cy="7467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7024505" y="1664969"/>
            <a:ext cx="1430654" cy="74677"/>
          </a:xfrm>
          <a:prstGeom prst="rect">
            <a:avLst/>
          </a:prstGeom>
          <a:solidFill>
            <a:srgbClr val="00B3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pic>
        <p:nvPicPr>
          <p:cNvPr id="26" name="Picture 2" descr="Омская область  : Бесплатная карта, бесплатная карта, свободная карта, Бесплатная базовая карта&#10; : контур">
            <a:extLst>
              <a:ext uri="{FF2B5EF4-FFF2-40B4-BE49-F238E27FC236}">
                <a16:creationId xmlns="" xmlns:a16="http://schemas.microsoft.com/office/drawing/2014/main" id="{F1AFF914-5E62-42A9-83DE-173452C674B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312" y="243000"/>
            <a:ext cx="4529647" cy="6372000"/>
          </a:xfrm>
          <a:prstGeom prst="rect">
            <a:avLst/>
          </a:prstGeom>
          <a:noFill/>
          <a:effectLst>
            <a:outerShdw blurRad="254000" dist="63500" sx="105000" sy="105000" algn="l" rotWithShape="0">
              <a:prstClr val="black">
                <a:alpha val="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Группа 26">
            <a:extLst>
              <a:ext uri="{FF2B5EF4-FFF2-40B4-BE49-F238E27FC236}">
                <a16:creationId xmlns="" xmlns:a16="http://schemas.microsoft.com/office/drawing/2014/main" id="{724DF718-8295-4C00-83EE-02C7D1BF0304}"/>
              </a:ext>
            </a:extLst>
          </p:cNvPr>
          <p:cNvGrpSpPr/>
          <p:nvPr userDrawn="1"/>
        </p:nvGrpSpPr>
        <p:grpSpPr>
          <a:xfrm>
            <a:off x="1416318" y="2359737"/>
            <a:ext cx="2138528" cy="2138526"/>
            <a:chOff x="1659141" y="2148818"/>
            <a:chExt cx="2232001" cy="2232001"/>
          </a:xfrm>
        </p:grpSpPr>
        <p:sp>
          <p:nvSpPr>
            <p:cNvPr id="28" name="Овал 27">
              <a:extLst>
                <a:ext uri="{FF2B5EF4-FFF2-40B4-BE49-F238E27FC236}">
                  <a16:creationId xmlns="" xmlns:a16="http://schemas.microsoft.com/office/drawing/2014/main" id="{4CABAEAA-EEE4-41AD-9EAC-D2E7E3BF564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9141" y="2148818"/>
              <a:ext cx="2232001" cy="2232001"/>
            </a:xfrm>
            <a:prstGeom prst="ellipse">
              <a:avLst/>
            </a:prstGeom>
            <a:solidFill>
              <a:srgbClr val="0678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sp>
          <p:nvSpPr>
            <p:cNvPr id="29" name="Овал 28">
              <a:extLst>
                <a:ext uri="{FF2B5EF4-FFF2-40B4-BE49-F238E27FC236}">
                  <a16:creationId xmlns="" xmlns:a16="http://schemas.microsoft.com/office/drawing/2014/main" id="{2FC9082D-9DAB-4C56-A18A-1325C95CFA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77141" y="2166818"/>
              <a:ext cx="2196001" cy="2196001"/>
            </a:xfrm>
            <a:prstGeom prst="ellipse">
              <a:avLst/>
            </a:prstGeom>
            <a:solidFill>
              <a:srgbClr val="0056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pic>
          <p:nvPicPr>
            <p:cNvPr id="30" name="Рисунок 29">
              <a:extLst>
                <a:ext uri="{FF2B5EF4-FFF2-40B4-BE49-F238E27FC236}">
                  <a16:creationId xmlns="" xmlns:a16="http://schemas.microsoft.com/office/drawing/2014/main" id="{D5DF689A-9343-4F46-B87F-72CF165F6D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95141" y="2184818"/>
              <a:ext cx="2160000" cy="2160000"/>
            </a:xfrm>
            <a:prstGeom prst="rect">
              <a:avLst/>
            </a:prstGeom>
          </p:spPr>
        </p:pic>
      </p:grpSp>
      <p:sp>
        <p:nvSpPr>
          <p:cNvPr id="12" name="Text Box 3">
            <a:extLst>
              <a:ext uri="{FF2B5EF4-FFF2-40B4-BE49-F238E27FC236}">
                <a16:creationId xmlns="" xmlns:a16="http://schemas.microsoft.com/office/drawing/2014/main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38033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/>
          </p:cNvSpPr>
          <p:nvPr userDrawn="1">
            <p:ph type="sldNum" sz="quarter" idx="10"/>
          </p:nvPr>
        </p:nvSpPr>
        <p:spPr>
          <a:xfrm>
            <a:off x="11272838" y="6248400"/>
            <a:ext cx="447675" cy="241300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47C205F5-B05A-2C4F-8652-025C43E558A2}" type="slidenum">
              <a:rPr lang="x-none" altLang="x-none" smtClean="0">
                <a:solidFill>
                  <a:srgbClr val="FFC000"/>
                </a:solidFill>
              </a:rPr>
              <a:pPr>
                <a:defRPr/>
              </a:pPr>
              <a:t>‹#›</a:t>
            </a:fld>
            <a:endParaRPr lang="x-none" altLang="x-none" dirty="0">
              <a:solidFill>
                <a:srgbClr val="FFC000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xmlns="" id="{95604692-1682-411E-9349-D64F4F4F3F9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BECE234-1618-47AC-9DC7-936B1382B5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1" name="Рисунок 10">
            <a:extLst>
              <a:ext uri="{FF2B5EF4-FFF2-40B4-BE49-F238E27FC236}">
                <a16:creationId xmlns:a16="http://schemas.microsoft.com/office/drawing/2014/main" xmlns="" id="{A02FD36A-78F9-4A2E-9C19-9E331123C0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14399"/>
            <a:ext cx="4968876" cy="4982845"/>
          </a:xfrm>
          <a:custGeom>
            <a:avLst/>
            <a:gdLst>
              <a:gd name="connsiteX0" fmla="*/ 0 w 4968876"/>
              <a:gd name="connsiteY0" fmla="*/ 0 h 4982845"/>
              <a:gd name="connsiteX1" fmla="*/ 4680917 w 4968876"/>
              <a:gd name="connsiteY1" fmla="*/ 0 h 4982845"/>
              <a:gd name="connsiteX2" fmla="*/ 4968876 w 4968876"/>
              <a:gd name="connsiteY2" fmla="*/ 287959 h 4982845"/>
              <a:gd name="connsiteX3" fmla="*/ 4968876 w 4968876"/>
              <a:gd name="connsiteY3" fmla="*/ 4694886 h 4982845"/>
              <a:gd name="connsiteX4" fmla="*/ 4680917 w 4968876"/>
              <a:gd name="connsiteY4" fmla="*/ 4982845 h 4982845"/>
              <a:gd name="connsiteX5" fmla="*/ 0 w 4968876"/>
              <a:gd name="connsiteY5" fmla="*/ 4982845 h 4982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68876" h="4982845">
                <a:moveTo>
                  <a:pt x="0" y="0"/>
                </a:moveTo>
                <a:lnTo>
                  <a:pt x="4680917" y="0"/>
                </a:lnTo>
                <a:cubicBezTo>
                  <a:pt x="4839952" y="0"/>
                  <a:pt x="4968876" y="128924"/>
                  <a:pt x="4968876" y="287959"/>
                </a:cubicBezTo>
                <a:lnTo>
                  <a:pt x="4968876" y="4694886"/>
                </a:lnTo>
                <a:cubicBezTo>
                  <a:pt x="4968876" y="4853921"/>
                  <a:pt x="4839952" y="4982845"/>
                  <a:pt x="4680917" y="4982845"/>
                </a:cubicBezTo>
                <a:lnTo>
                  <a:pt x="0" y="498284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9151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/>
          </p:cNvSpPr>
          <p:nvPr userDrawn="1">
            <p:ph type="sldNum" sz="quarter" idx="10"/>
          </p:nvPr>
        </p:nvSpPr>
        <p:spPr>
          <a:xfrm>
            <a:off x="11272838" y="6248400"/>
            <a:ext cx="447675" cy="241300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47C205F5-B05A-2C4F-8652-025C43E558A2}" type="slidenum">
              <a:rPr lang="x-none" altLang="x-none" smtClean="0">
                <a:solidFill>
                  <a:srgbClr val="FFC000"/>
                </a:solidFill>
              </a:rPr>
              <a:pPr>
                <a:defRPr/>
              </a:pPr>
              <a:t>‹#›</a:t>
            </a:fld>
            <a:endParaRPr lang="x-none" altLang="x-none" dirty="0">
              <a:solidFill>
                <a:srgbClr val="FFC000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xmlns="" id="{95604692-1682-411E-9349-D64F4F4F3F9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BECE234-1618-47AC-9DC7-936B1382B5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2" name="Полилиния: фигура 11">
            <a:extLst>
              <a:ext uri="{FF2B5EF4-FFF2-40B4-BE49-F238E27FC236}">
                <a16:creationId xmlns:a16="http://schemas.microsoft.com/office/drawing/2014/main" xmlns="" id="{60275476-7F5C-4032-BC1D-224520EE22E6}"/>
              </a:ext>
            </a:extLst>
          </p:cNvPr>
          <p:cNvSpPr/>
          <p:nvPr userDrawn="1"/>
        </p:nvSpPr>
        <p:spPr>
          <a:xfrm rot="20063129">
            <a:off x="7734588" y="-776739"/>
            <a:ext cx="5332677" cy="6417007"/>
          </a:xfrm>
          <a:custGeom>
            <a:avLst/>
            <a:gdLst>
              <a:gd name="connsiteX0" fmla="*/ 1599019 w 5332677"/>
              <a:gd name="connsiteY0" fmla="*/ 0 h 6417007"/>
              <a:gd name="connsiteX1" fmla="*/ 5332677 w 5332677"/>
              <a:gd name="connsiteY1" fmla="*/ 1790034 h 6417007"/>
              <a:gd name="connsiteX2" fmla="*/ 3114361 w 5332677"/>
              <a:gd name="connsiteY2" fmla="*/ 6417007 h 6417007"/>
              <a:gd name="connsiteX3" fmla="*/ 2821878 w 5332677"/>
              <a:gd name="connsiteY3" fmla="*/ 6321807 h 6417007"/>
              <a:gd name="connsiteX4" fmla="*/ 0 w 5332677"/>
              <a:gd name="connsiteY4" fmla="*/ 2842032 h 6417007"/>
              <a:gd name="connsiteX5" fmla="*/ 1452267 w 5332677"/>
              <a:gd name="connsiteY5" fmla="*/ 107088 h 641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32677" h="6417007">
                <a:moveTo>
                  <a:pt x="1599019" y="0"/>
                </a:moveTo>
                <a:lnTo>
                  <a:pt x="5332677" y="1790034"/>
                </a:lnTo>
                <a:lnTo>
                  <a:pt x="3114361" y="6417007"/>
                </a:lnTo>
                <a:lnTo>
                  <a:pt x="2821878" y="6321807"/>
                </a:lnTo>
                <a:cubicBezTo>
                  <a:pt x="1157149" y="5719839"/>
                  <a:pt x="1" y="4388139"/>
                  <a:pt x="0" y="2842032"/>
                </a:cubicBezTo>
                <a:cubicBezTo>
                  <a:pt x="0" y="1770064"/>
                  <a:pt x="556255" y="801165"/>
                  <a:pt x="1452267" y="107088"/>
                </a:cubicBezTo>
                <a:close/>
              </a:path>
            </a:pathLst>
          </a:custGeom>
          <a:solidFill>
            <a:srgbClr val="57BBFF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97234078-62EA-4F01-89F7-DCEBD24C07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09545" y="1455420"/>
            <a:ext cx="4320000" cy="43200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8196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/>
          </p:cNvSpPr>
          <p:nvPr userDrawn="1">
            <p:ph type="sldNum" sz="quarter" idx="10"/>
          </p:nvPr>
        </p:nvSpPr>
        <p:spPr>
          <a:xfrm>
            <a:off x="11272838" y="6248400"/>
            <a:ext cx="447675" cy="241300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47C205F5-B05A-2C4F-8652-025C43E558A2}" type="slidenum">
              <a:rPr lang="x-none" altLang="x-none" smtClean="0">
                <a:solidFill>
                  <a:srgbClr val="FFC000"/>
                </a:solidFill>
              </a:rPr>
              <a:pPr>
                <a:defRPr/>
              </a:pPr>
              <a:t>‹#›</a:t>
            </a:fld>
            <a:endParaRPr lang="x-none" altLang="x-none" dirty="0">
              <a:solidFill>
                <a:srgbClr val="FFC000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xmlns="" id="{95604692-1682-411E-9349-D64F4F4F3F9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BECE234-1618-47AC-9DC7-936B1382B5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97234078-62EA-4F01-89F7-DCEBD24C07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8170" y="954965"/>
            <a:ext cx="4619870" cy="461987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6890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Контент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4"/>
          <p:cNvSpPr>
            <a:spLocks noGrp="1"/>
          </p:cNvSpPr>
          <p:nvPr>
            <p:ph type="sldNum" sz="quarter" idx="21"/>
          </p:nvPr>
        </p:nvSpPr>
        <p:spPr>
          <a:xfrm>
            <a:off x="11272838" y="6248400"/>
            <a:ext cx="447675" cy="241300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029EB264-65DE-DD49-A8CC-41DBB245A5C0}" type="slidenum">
              <a:rPr lang="x-none" altLang="x-none" smtClean="0">
                <a:solidFill>
                  <a:srgbClr val="FFC000"/>
                </a:solidFill>
              </a:rPr>
              <a:pPr>
                <a:defRPr/>
              </a:pPr>
              <a:t>‹#›</a:t>
            </a:fld>
            <a:endParaRPr lang="x-none" altLang="x-none" dirty="0">
              <a:solidFill>
                <a:srgbClr val="FFC000"/>
              </a:solidFill>
            </a:endParaRPr>
          </a:p>
        </p:txBody>
      </p:sp>
      <p:sp>
        <p:nvSpPr>
          <p:cNvPr id="15" name="Text Box 3">
            <a:extLst>
              <a:ext uri="{FF2B5EF4-FFF2-40B4-BE49-F238E27FC236}">
                <a16:creationId xmlns:a16="http://schemas.microsoft.com/office/drawing/2014/main" xmlns="" id="{DF1329F1-C048-4FD2-9A44-88639142CCDB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E8D7ECF3-EEA6-4BDB-BB7E-879605AA97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0" name="Рисунок 9">
            <a:extLst>
              <a:ext uri="{FF2B5EF4-FFF2-40B4-BE49-F238E27FC236}">
                <a16:creationId xmlns:a16="http://schemas.microsoft.com/office/drawing/2014/main" xmlns="" id="{F3B5F624-0868-4C8F-BEDC-84F1C03E187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897313" y="0"/>
            <a:ext cx="1839912" cy="1487489"/>
          </a:xfrm>
          <a:custGeom>
            <a:avLst/>
            <a:gdLst>
              <a:gd name="connsiteX0" fmla="*/ 199929 w 1839912"/>
              <a:gd name="connsiteY0" fmla="*/ 0 h 1487489"/>
              <a:gd name="connsiteX1" fmla="*/ 1639983 w 1839912"/>
              <a:gd name="connsiteY1" fmla="*/ 0 h 1487489"/>
              <a:gd name="connsiteX2" fmla="*/ 1682798 w 1839912"/>
              <a:gd name="connsiteY2" fmla="*/ 51937 h 1487489"/>
              <a:gd name="connsiteX3" fmla="*/ 1839912 w 1839912"/>
              <a:gd name="connsiteY3" fmla="*/ 566738 h 1487489"/>
              <a:gd name="connsiteX4" fmla="*/ 919956 w 1839912"/>
              <a:gd name="connsiteY4" fmla="*/ 1487489 h 1487489"/>
              <a:gd name="connsiteX5" fmla="*/ 0 w 1839912"/>
              <a:gd name="connsiteY5" fmla="*/ 566738 h 1487489"/>
              <a:gd name="connsiteX6" fmla="*/ 157114 w 1839912"/>
              <a:gd name="connsiteY6" fmla="*/ 51937 h 1487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912" h="1487489">
                <a:moveTo>
                  <a:pt x="199929" y="0"/>
                </a:moveTo>
                <a:lnTo>
                  <a:pt x="1639983" y="0"/>
                </a:lnTo>
                <a:lnTo>
                  <a:pt x="1682798" y="51937"/>
                </a:lnTo>
                <a:cubicBezTo>
                  <a:pt x="1781992" y="198890"/>
                  <a:pt x="1839912" y="376044"/>
                  <a:pt x="1839912" y="566738"/>
                </a:cubicBezTo>
                <a:cubicBezTo>
                  <a:pt x="1839912" y="1075255"/>
                  <a:pt x="1428034" y="1487489"/>
                  <a:pt x="919956" y="1487489"/>
                </a:cubicBezTo>
                <a:cubicBezTo>
                  <a:pt x="411878" y="1487489"/>
                  <a:pt x="0" y="1075255"/>
                  <a:pt x="0" y="566738"/>
                </a:cubicBezTo>
                <a:cubicBezTo>
                  <a:pt x="0" y="376044"/>
                  <a:pt x="57921" y="198890"/>
                  <a:pt x="157114" y="51937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24" name="Рисунок 23">
            <a:extLst>
              <a:ext uri="{FF2B5EF4-FFF2-40B4-BE49-F238E27FC236}">
                <a16:creationId xmlns:a16="http://schemas.microsoft.com/office/drawing/2014/main" xmlns="" id="{14753A27-CFF0-49AF-A08D-634A8947ADD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040104" y="1300303"/>
            <a:ext cx="4220580" cy="4109897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26" name="Рисунок 25">
            <a:extLst>
              <a:ext uri="{FF2B5EF4-FFF2-40B4-BE49-F238E27FC236}">
                <a16:creationId xmlns:a16="http://schemas.microsoft.com/office/drawing/2014/main" xmlns="" id="{89285A27-EB28-4809-B56B-DAA51FFD454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81025" y="4760913"/>
            <a:ext cx="684000" cy="6840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xmlns="" id="{21F501D5-2FD2-4CF5-9B0F-29334EBAA66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657600" y="5284788"/>
            <a:ext cx="2433638" cy="1592623"/>
          </a:xfrm>
          <a:custGeom>
            <a:avLst/>
            <a:gdLst>
              <a:gd name="connsiteX0" fmla="*/ 1216819 w 2433638"/>
              <a:gd name="connsiteY0" fmla="*/ 0 h 1592623"/>
              <a:gd name="connsiteX1" fmla="*/ 2433638 w 2433638"/>
              <a:gd name="connsiteY1" fmla="*/ 1216819 h 1592623"/>
              <a:gd name="connsiteX2" fmla="*/ 2408917 w 2433638"/>
              <a:gd name="connsiteY2" fmla="*/ 1462051 h 1592623"/>
              <a:gd name="connsiteX3" fmla="*/ 2368385 w 2433638"/>
              <a:gd name="connsiteY3" fmla="*/ 1592623 h 1592623"/>
              <a:gd name="connsiteX4" fmla="*/ 65254 w 2433638"/>
              <a:gd name="connsiteY4" fmla="*/ 1592623 h 1592623"/>
              <a:gd name="connsiteX5" fmla="*/ 24722 w 2433638"/>
              <a:gd name="connsiteY5" fmla="*/ 1462051 h 1592623"/>
              <a:gd name="connsiteX6" fmla="*/ 0 w 2433638"/>
              <a:gd name="connsiteY6" fmla="*/ 1216819 h 1592623"/>
              <a:gd name="connsiteX7" fmla="*/ 1216819 w 2433638"/>
              <a:gd name="connsiteY7" fmla="*/ 0 h 1592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3638" h="1592623">
                <a:moveTo>
                  <a:pt x="1216819" y="0"/>
                </a:moveTo>
                <a:cubicBezTo>
                  <a:pt x="1888850" y="0"/>
                  <a:pt x="2433638" y="544788"/>
                  <a:pt x="2433638" y="1216819"/>
                </a:cubicBezTo>
                <a:cubicBezTo>
                  <a:pt x="2433638" y="1300823"/>
                  <a:pt x="2425126" y="1382839"/>
                  <a:pt x="2408917" y="1462051"/>
                </a:cubicBezTo>
                <a:lnTo>
                  <a:pt x="2368385" y="1592623"/>
                </a:lnTo>
                <a:lnTo>
                  <a:pt x="65254" y="1592623"/>
                </a:lnTo>
                <a:lnTo>
                  <a:pt x="24722" y="1462051"/>
                </a:lnTo>
                <a:cubicBezTo>
                  <a:pt x="8513" y="1382839"/>
                  <a:pt x="0" y="1300823"/>
                  <a:pt x="0" y="1216819"/>
                </a:cubicBezTo>
                <a:cubicBezTo>
                  <a:pt x="0" y="544788"/>
                  <a:pt x="544788" y="0"/>
                  <a:pt x="121681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8496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34" name="Рисунок 33">
            <a:extLst>
              <a:ext uri="{FF2B5EF4-FFF2-40B4-BE49-F238E27FC236}">
                <a16:creationId xmlns:a16="http://schemas.microsoft.com/office/drawing/2014/main" xmlns="" id="{86C9CB3B-63B3-445E-8189-0AE7DD1B7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7039" y="6167120"/>
            <a:ext cx="184508" cy="184508"/>
          </a:xfrm>
          <a:prstGeom prst="rect">
            <a:avLst/>
          </a:prstGeom>
        </p:spPr>
      </p:pic>
      <p:sp>
        <p:nvSpPr>
          <p:cNvPr id="35" name="Рисунок 2">
            <a:extLst>
              <a:ext uri="{FF2B5EF4-FFF2-40B4-BE49-F238E27FC236}">
                <a16:creationId xmlns:a16="http://schemas.microsoft.com/office/drawing/2014/main" xmlns="" id="{7093EDD3-4480-4049-A82A-D4049AC31133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1408498" y="3785870"/>
            <a:ext cx="1620000" cy="16200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36" name="Рисунок 2">
            <a:extLst>
              <a:ext uri="{FF2B5EF4-FFF2-40B4-BE49-F238E27FC236}">
                <a16:creationId xmlns:a16="http://schemas.microsoft.com/office/drawing/2014/main" xmlns="" id="{FC1E6A4A-E2C0-4D63-BE71-37308DE75629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4015484" y="2078276"/>
            <a:ext cx="1620000" cy="16200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37" name="Рисунок 2">
            <a:extLst>
              <a:ext uri="{FF2B5EF4-FFF2-40B4-BE49-F238E27FC236}">
                <a16:creationId xmlns:a16="http://schemas.microsoft.com/office/drawing/2014/main" xmlns="" id="{94FFDAA4-2EF4-4DE6-9E1D-73216D165172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6622469" y="370681"/>
            <a:ext cx="1620000" cy="16200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345350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26" name="Полилиния 25"/>
          <p:cNvSpPr/>
          <p:nvPr userDrawn="1"/>
        </p:nvSpPr>
        <p:spPr>
          <a:xfrm>
            <a:off x="7171624" y="1135856"/>
            <a:ext cx="4577464" cy="4586288"/>
          </a:xfrm>
          <a:custGeom>
            <a:avLst/>
            <a:gdLst>
              <a:gd name="connsiteX0" fmla="*/ 3617992 w 4225052"/>
              <a:gd name="connsiteY0" fmla="*/ 3019076 h 4233196"/>
              <a:gd name="connsiteX1" fmla="*/ 4225052 w 4225052"/>
              <a:gd name="connsiteY1" fmla="*/ 3626136 h 4233196"/>
              <a:gd name="connsiteX2" fmla="*/ 3617992 w 4225052"/>
              <a:gd name="connsiteY2" fmla="*/ 4233196 h 4233196"/>
              <a:gd name="connsiteX3" fmla="*/ 3010932 w 4225052"/>
              <a:gd name="connsiteY3" fmla="*/ 3626136 h 4233196"/>
              <a:gd name="connsiteX4" fmla="*/ 3617992 w 4225052"/>
              <a:gd name="connsiteY4" fmla="*/ 3019076 h 4233196"/>
              <a:gd name="connsiteX5" fmla="*/ 2112526 w 4225052"/>
              <a:gd name="connsiteY5" fmla="*/ 3019076 h 4233196"/>
              <a:gd name="connsiteX6" fmla="*/ 2719586 w 4225052"/>
              <a:gd name="connsiteY6" fmla="*/ 3626136 h 4233196"/>
              <a:gd name="connsiteX7" fmla="*/ 2112526 w 4225052"/>
              <a:gd name="connsiteY7" fmla="*/ 4233196 h 4233196"/>
              <a:gd name="connsiteX8" fmla="*/ 1505466 w 4225052"/>
              <a:gd name="connsiteY8" fmla="*/ 3626136 h 4233196"/>
              <a:gd name="connsiteX9" fmla="*/ 2112526 w 4225052"/>
              <a:gd name="connsiteY9" fmla="*/ 3019076 h 4233196"/>
              <a:gd name="connsiteX10" fmla="*/ 607060 w 4225052"/>
              <a:gd name="connsiteY10" fmla="*/ 3019076 h 4233196"/>
              <a:gd name="connsiteX11" fmla="*/ 1214120 w 4225052"/>
              <a:gd name="connsiteY11" fmla="*/ 3626136 h 4233196"/>
              <a:gd name="connsiteX12" fmla="*/ 607060 w 4225052"/>
              <a:gd name="connsiteY12" fmla="*/ 4233196 h 4233196"/>
              <a:gd name="connsiteX13" fmla="*/ 0 w 4225052"/>
              <a:gd name="connsiteY13" fmla="*/ 3626136 h 4233196"/>
              <a:gd name="connsiteX14" fmla="*/ 607060 w 4225052"/>
              <a:gd name="connsiteY14" fmla="*/ 3019076 h 4233196"/>
              <a:gd name="connsiteX15" fmla="*/ 3617992 w 4225052"/>
              <a:gd name="connsiteY15" fmla="*/ 1509538 h 4233196"/>
              <a:gd name="connsiteX16" fmla="*/ 4225052 w 4225052"/>
              <a:gd name="connsiteY16" fmla="*/ 2116598 h 4233196"/>
              <a:gd name="connsiteX17" fmla="*/ 3617992 w 4225052"/>
              <a:gd name="connsiteY17" fmla="*/ 2723658 h 4233196"/>
              <a:gd name="connsiteX18" fmla="*/ 3010932 w 4225052"/>
              <a:gd name="connsiteY18" fmla="*/ 2116598 h 4233196"/>
              <a:gd name="connsiteX19" fmla="*/ 3617992 w 4225052"/>
              <a:gd name="connsiteY19" fmla="*/ 1509538 h 4233196"/>
              <a:gd name="connsiteX20" fmla="*/ 2112526 w 4225052"/>
              <a:gd name="connsiteY20" fmla="*/ 1509538 h 4233196"/>
              <a:gd name="connsiteX21" fmla="*/ 2719586 w 4225052"/>
              <a:gd name="connsiteY21" fmla="*/ 2116598 h 4233196"/>
              <a:gd name="connsiteX22" fmla="*/ 2112526 w 4225052"/>
              <a:gd name="connsiteY22" fmla="*/ 2723658 h 4233196"/>
              <a:gd name="connsiteX23" fmla="*/ 1505466 w 4225052"/>
              <a:gd name="connsiteY23" fmla="*/ 2116598 h 4233196"/>
              <a:gd name="connsiteX24" fmla="*/ 2112526 w 4225052"/>
              <a:gd name="connsiteY24" fmla="*/ 1509538 h 4233196"/>
              <a:gd name="connsiteX25" fmla="*/ 607060 w 4225052"/>
              <a:gd name="connsiteY25" fmla="*/ 1509538 h 4233196"/>
              <a:gd name="connsiteX26" fmla="*/ 1214120 w 4225052"/>
              <a:gd name="connsiteY26" fmla="*/ 2116598 h 4233196"/>
              <a:gd name="connsiteX27" fmla="*/ 607060 w 4225052"/>
              <a:gd name="connsiteY27" fmla="*/ 2723658 h 4233196"/>
              <a:gd name="connsiteX28" fmla="*/ 0 w 4225052"/>
              <a:gd name="connsiteY28" fmla="*/ 2116598 h 4233196"/>
              <a:gd name="connsiteX29" fmla="*/ 607060 w 4225052"/>
              <a:gd name="connsiteY29" fmla="*/ 1509538 h 4233196"/>
              <a:gd name="connsiteX30" fmla="*/ 3617992 w 4225052"/>
              <a:gd name="connsiteY30" fmla="*/ 0 h 4233196"/>
              <a:gd name="connsiteX31" fmla="*/ 4225052 w 4225052"/>
              <a:gd name="connsiteY31" fmla="*/ 607060 h 4233196"/>
              <a:gd name="connsiteX32" fmla="*/ 3617992 w 4225052"/>
              <a:gd name="connsiteY32" fmla="*/ 1214120 h 4233196"/>
              <a:gd name="connsiteX33" fmla="*/ 3010932 w 4225052"/>
              <a:gd name="connsiteY33" fmla="*/ 607060 h 4233196"/>
              <a:gd name="connsiteX34" fmla="*/ 3617992 w 4225052"/>
              <a:gd name="connsiteY34" fmla="*/ 0 h 4233196"/>
              <a:gd name="connsiteX35" fmla="*/ 2112526 w 4225052"/>
              <a:gd name="connsiteY35" fmla="*/ 0 h 4233196"/>
              <a:gd name="connsiteX36" fmla="*/ 2719586 w 4225052"/>
              <a:gd name="connsiteY36" fmla="*/ 607060 h 4233196"/>
              <a:gd name="connsiteX37" fmla="*/ 2112526 w 4225052"/>
              <a:gd name="connsiteY37" fmla="*/ 1214120 h 4233196"/>
              <a:gd name="connsiteX38" fmla="*/ 1505466 w 4225052"/>
              <a:gd name="connsiteY38" fmla="*/ 607060 h 4233196"/>
              <a:gd name="connsiteX39" fmla="*/ 2112526 w 4225052"/>
              <a:gd name="connsiteY39" fmla="*/ 0 h 4233196"/>
              <a:gd name="connsiteX40" fmla="*/ 607060 w 4225052"/>
              <a:gd name="connsiteY40" fmla="*/ 0 h 4233196"/>
              <a:gd name="connsiteX41" fmla="*/ 1214120 w 4225052"/>
              <a:gd name="connsiteY41" fmla="*/ 607060 h 4233196"/>
              <a:gd name="connsiteX42" fmla="*/ 607060 w 4225052"/>
              <a:gd name="connsiteY42" fmla="*/ 1214120 h 4233196"/>
              <a:gd name="connsiteX43" fmla="*/ 1 w 4225052"/>
              <a:gd name="connsiteY43" fmla="*/ 607060 h 4233196"/>
              <a:gd name="connsiteX44" fmla="*/ 607060 w 4225052"/>
              <a:gd name="connsiteY44" fmla="*/ 0 h 423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225052" h="4233196">
                <a:moveTo>
                  <a:pt x="3617992" y="3019076"/>
                </a:moveTo>
                <a:cubicBezTo>
                  <a:pt x="3953262" y="3019076"/>
                  <a:pt x="4225052" y="3290866"/>
                  <a:pt x="4225052" y="3626136"/>
                </a:cubicBezTo>
                <a:cubicBezTo>
                  <a:pt x="4225052" y="3961406"/>
                  <a:pt x="3953262" y="4233196"/>
                  <a:pt x="3617992" y="4233196"/>
                </a:cubicBezTo>
                <a:cubicBezTo>
                  <a:pt x="3282722" y="4233196"/>
                  <a:pt x="3010932" y="3961406"/>
                  <a:pt x="3010932" y="3626136"/>
                </a:cubicBezTo>
                <a:cubicBezTo>
                  <a:pt x="3010932" y="3290866"/>
                  <a:pt x="3282722" y="3019076"/>
                  <a:pt x="3617992" y="3019076"/>
                </a:cubicBezTo>
                <a:close/>
                <a:moveTo>
                  <a:pt x="2112526" y="3019076"/>
                </a:moveTo>
                <a:cubicBezTo>
                  <a:pt x="2447796" y="3019076"/>
                  <a:pt x="2719586" y="3290866"/>
                  <a:pt x="2719586" y="3626136"/>
                </a:cubicBezTo>
                <a:cubicBezTo>
                  <a:pt x="2719586" y="3961406"/>
                  <a:pt x="2447796" y="4233196"/>
                  <a:pt x="2112526" y="4233196"/>
                </a:cubicBezTo>
                <a:cubicBezTo>
                  <a:pt x="1777256" y="4233196"/>
                  <a:pt x="1505466" y="3961406"/>
                  <a:pt x="1505466" y="3626136"/>
                </a:cubicBezTo>
                <a:cubicBezTo>
                  <a:pt x="1505466" y="3290866"/>
                  <a:pt x="1777256" y="3019076"/>
                  <a:pt x="2112526" y="3019076"/>
                </a:cubicBezTo>
                <a:close/>
                <a:moveTo>
                  <a:pt x="607060" y="3019076"/>
                </a:moveTo>
                <a:cubicBezTo>
                  <a:pt x="942330" y="3019076"/>
                  <a:pt x="1214120" y="3290866"/>
                  <a:pt x="1214120" y="3626136"/>
                </a:cubicBezTo>
                <a:cubicBezTo>
                  <a:pt x="1214120" y="3961406"/>
                  <a:pt x="942330" y="4233196"/>
                  <a:pt x="607060" y="4233196"/>
                </a:cubicBezTo>
                <a:cubicBezTo>
                  <a:pt x="271790" y="4233196"/>
                  <a:pt x="0" y="3961406"/>
                  <a:pt x="0" y="3626136"/>
                </a:cubicBezTo>
                <a:cubicBezTo>
                  <a:pt x="0" y="3290866"/>
                  <a:pt x="271790" y="3019076"/>
                  <a:pt x="607060" y="3019076"/>
                </a:cubicBezTo>
                <a:close/>
                <a:moveTo>
                  <a:pt x="3617992" y="1509538"/>
                </a:moveTo>
                <a:cubicBezTo>
                  <a:pt x="3953262" y="1509538"/>
                  <a:pt x="4225052" y="1781328"/>
                  <a:pt x="4225052" y="2116598"/>
                </a:cubicBezTo>
                <a:cubicBezTo>
                  <a:pt x="4225052" y="2451868"/>
                  <a:pt x="3953262" y="2723658"/>
                  <a:pt x="3617992" y="2723658"/>
                </a:cubicBezTo>
                <a:cubicBezTo>
                  <a:pt x="3282722" y="2723658"/>
                  <a:pt x="3010932" y="2451868"/>
                  <a:pt x="3010932" y="2116598"/>
                </a:cubicBezTo>
                <a:cubicBezTo>
                  <a:pt x="3010932" y="1781328"/>
                  <a:pt x="3282722" y="1509538"/>
                  <a:pt x="3617992" y="1509538"/>
                </a:cubicBezTo>
                <a:close/>
                <a:moveTo>
                  <a:pt x="2112526" y="1509538"/>
                </a:moveTo>
                <a:cubicBezTo>
                  <a:pt x="2447796" y="1509538"/>
                  <a:pt x="2719586" y="1781328"/>
                  <a:pt x="2719586" y="2116598"/>
                </a:cubicBezTo>
                <a:cubicBezTo>
                  <a:pt x="2719586" y="2451868"/>
                  <a:pt x="2447796" y="2723658"/>
                  <a:pt x="2112526" y="2723658"/>
                </a:cubicBezTo>
                <a:cubicBezTo>
                  <a:pt x="1777256" y="2723658"/>
                  <a:pt x="1505466" y="2451868"/>
                  <a:pt x="1505466" y="2116598"/>
                </a:cubicBezTo>
                <a:cubicBezTo>
                  <a:pt x="1505466" y="1781328"/>
                  <a:pt x="1777256" y="1509538"/>
                  <a:pt x="2112526" y="1509538"/>
                </a:cubicBezTo>
                <a:close/>
                <a:moveTo>
                  <a:pt x="607060" y="1509538"/>
                </a:moveTo>
                <a:cubicBezTo>
                  <a:pt x="942330" y="1509538"/>
                  <a:pt x="1214120" y="1781328"/>
                  <a:pt x="1214120" y="2116598"/>
                </a:cubicBezTo>
                <a:cubicBezTo>
                  <a:pt x="1214120" y="2451868"/>
                  <a:pt x="942330" y="2723658"/>
                  <a:pt x="607060" y="2723658"/>
                </a:cubicBezTo>
                <a:cubicBezTo>
                  <a:pt x="271790" y="2723658"/>
                  <a:pt x="0" y="2451868"/>
                  <a:pt x="0" y="2116598"/>
                </a:cubicBezTo>
                <a:cubicBezTo>
                  <a:pt x="0" y="1781328"/>
                  <a:pt x="271790" y="1509538"/>
                  <a:pt x="607060" y="1509538"/>
                </a:cubicBezTo>
                <a:close/>
                <a:moveTo>
                  <a:pt x="3617992" y="0"/>
                </a:moveTo>
                <a:cubicBezTo>
                  <a:pt x="3953262" y="0"/>
                  <a:pt x="4225052" y="271790"/>
                  <a:pt x="4225052" y="607060"/>
                </a:cubicBezTo>
                <a:cubicBezTo>
                  <a:pt x="4225052" y="942330"/>
                  <a:pt x="3953262" y="1214120"/>
                  <a:pt x="3617992" y="1214120"/>
                </a:cubicBezTo>
                <a:cubicBezTo>
                  <a:pt x="3282722" y="1214120"/>
                  <a:pt x="3010932" y="942330"/>
                  <a:pt x="3010932" y="607060"/>
                </a:cubicBezTo>
                <a:cubicBezTo>
                  <a:pt x="3010932" y="271790"/>
                  <a:pt x="3282722" y="0"/>
                  <a:pt x="3617992" y="0"/>
                </a:cubicBezTo>
                <a:close/>
                <a:moveTo>
                  <a:pt x="2112526" y="0"/>
                </a:moveTo>
                <a:cubicBezTo>
                  <a:pt x="2447796" y="0"/>
                  <a:pt x="2719586" y="271790"/>
                  <a:pt x="2719586" y="607060"/>
                </a:cubicBezTo>
                <a:cubicBezTo>
                  <a:pt x="2719586" y="942330"/>
                  <a:pt x="2447796" y="1214120"/>
                  <a:pt x="2112526" y="1214120"/>
                </a:cubicBezTo>
                <a:cubicBezTo>
                  <a:pt x="1777256" y="1214120"/>
                  <a:pt x="1505466" y="942330"/>
                  <a:pt x="1505466" y="607060"/>
                </a:cubicBezTo>
                <a:cubicBezTo>
                  <a:pt x="1505466" y="271790"/>
                  <a:pt x="1777256" y="0"/>
                  <a:pt x="2112526" y="0"/>
                </a:cubicBezTo>
                <a:close/>
                <a:moveTo>
                  <a:pt x="607060" y="0"/>
                </a:moveTo>
                <a:cubicBezTo>
                  <a:pt x="942330" y="0"/>
                  <a:pt x="1214120" y="271790"/>
                  <a:pt x="1214120" y="607060"/>
                </a:cubicBezTo>
                <a:cubicBezTo>
                  <a:pt x="1214120" y="942330"/>
                  <a:pt x="942330" y="1214120"/>
                  <a:pt x="607060" y="1214120"/>
                </a:cubicBezTo>
                <a:cubicBezTo>
                  <a:pt x="271790" y="1214120"/>
                  <a:pt x="1" y="942330"/>
                  <a:pt x="1" y="607060"/>
                </a:cubicBezTo>
                <a:cubicBezTo>
                  <a:pt x="1" y="271790"/>
                  <a:pt x="271790" y="0"/>
                  <a:pt x="60706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1900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0"/>
          </p:nvPr>
        </p:nvSpPr>
        <p:spPr>
          <a:xfrm>
            <a:off x="8802544" y="2771803"/>
            <a:ext cx="1314394" cy="1314394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27" name="Рисунок 5"/>
          <p:cNvSpPr>
            <a:spLocks noGrp="1" noChangeAspect="1"/>
          </p:cNvSpPr>
          <p:nvPr>
            <p:ph type="pic" sz="quarter" idx="11"/>
          </p:nvPr>
        </p:nvSpPr>
        <p:spPr>
          <a:xfrm>
            <a:off x="10433464" y="1135856"/>
            <a:ext cx="1314394" cy="1314394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28" name="Рисунок 5"/>
          <p:cNvSpPr>
            <a:spLocks noGrp="1" noChangeAspect="1"/>
          </p:cNvSpPr>
          <p:nvPr>
            <p:ph type="pic" sz="quarter" idx="12"/>
          </p:nvPr>
        </p:nvSpPr>
        <p:spPr>
          <a:xfrm>
            <a:off x="7171624" y="2771803"/>
            <a:ext cx="1314394" cy="1314394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29" name="Рисунок 5"/>
          <p:cNvSpPr>
            <a:spLocks noGrp="1" noChangeAspect="1"/>
          </p:cNvSpPr>
          <p:nvPr>
            <p:ph type="pic" sz="quarter" idx="13"/>
          </p:nvPr>
        </p:nvSpPr>
        <p:spPr>
          <a:xfrm>
            <a:off x="8806079" y="4421019"/>
            <a:ext cx="1314394" cy="1314394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30" name="Рисунок 5"/>
          <p:cNvSpPr>
            <a:spLocks noGrp="1" noChangeAspect="1"/>
          </p:cNvSpPr>
          <p:nvPr>
            <p:ph type="pic" sz="quarter" idx="14"/>
          </p:nvPr>
        </p:nvSpPr>
        <p:spPr>
          <a:xfrm>
            <a:off x="10433464" y="2771803"/>
            <a:ext cx="1314394" cy="1314394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543769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217988" cy="6858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xmlns="" id="{C8A0C0C4-E198-4D3D-998A-360B63B0531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4AB8450-44AE-492A-B8C6-A8BDDF2A17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86852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9" name="Рисунок 18"/>
          <p:cNvSpPr>
            <a:spLocks noGrp="1"/>
          </p:cNvSpPr>
          <p:nvPr>
            <p:ph type="pic" sz="quarter" idx="10"/>
          </p:nvPr>
        </p:nvSpPr>
        <p:spPr>
          <a:xfrm>
            <a:off x="5673624" y="0"/>
            <a:ext cx="6518376" cy="6858000"/>
          </a:xfrm>
          <a:custGeom>
            <a:avLst/>
            <a:gdLst>
              <a:gd name="connsiteX0" fmla="*/ 800100 w 6518376"/>
              <a:gd name="connsiteY0" fmla="*/ 5257800 h 6858000"/>
              <a:gd name="connsiteX1" fmla="*/ 6518376 w 6518376"/>
              <a:gd name="connsiteY1" fmla="*/ 5257800 h 6858000"/>
              <a:gd name="connsiteX2" fmla="*/ 6518376 w 6518376"/>
              <a:gd name="connsiteY2" fmla="*/ 6858000 h 6858000"/>
              <a:gd name="connsiteX3" fmla="*/ 800100 w 6518376"/>
              <a:gd name="connsiteY3" fmla="*/ 6858000 h 6858000"/>
              <a:gd name="connsiteX4" fmla="*/ 0 w 6518376"/>
              <a:gd name="connsiteY4" fmla="*/ 6057900 h 6858000"/>
              <a:gd name="connsiteX5" fmla="*/ 800100 w 6518376"/>
              <a:gd name="connsiteY5" fmla="*/ 5257800 h 6858000"/>
              <a:gd name="connsiteX6" fmla="*/ 3490278 w 6518376"/>
              <a:gd name="connsiteY6" fmla="*/ 3505200 h 6858000"/>
              <a:gd name="connsiteX7" fmla="*/ 6518376 w 6518376"/>
              <a:gd name="connsiteY7" fmla="*/ 3505200 h 6858000"/>
              <a:gd name="connsiteX8" fmla="*/ 6518376 w 6518376"/>
              <a:gd name="connsiteY8" fmla="*/ 5105400 h 6858000"/>
              <a:gd name="connsiteX9" fmla="*/ 3490278 w 6518376"/>
              <a:gd name="connsiteY9" fmla="*/ 5105400 h 6858000"/>
              <a:gd name="connsiteX10" fmla="*/ 2690178 w 6518376"/>
              <a:gd name="connsiteY10" fmla="*/ 4305300 h 6858000"/>
              <a:gd name="connsiteX11" fmla="*/ 3490278 w 6518376"/>
              <a:gd name="connsiteY11" fmla="*/ 3505200 h 6858000"/>
              <a:gd name="connsiteX12" fmla="*/ 1646238 w 6518376"/>
              <a:gd name="connsiteY12" fmla="*/ 1752600 h 6858000"/>
              <a:gd name="connsiteX13" fmla="*/ 6518376 w 6518376"/>
              <a:gd name="connsiteY13" fmla="*/ 1752600 h 6858000"/>
              <a:gd name="connsiteX14" fmla="*/ 6518376 w 6518376"/>
              <a:gd name="connsiteY14" fmla="*/ 3352800 h 6858000"/>
              <a:gd name="connsiteX15" fmla="*/ 1646238 w 6518376"/>
              <a:gd name="connsiteY15" fmla="*/ 3352800 h 6858000"/>
              <a:gd name="connsiteX16" fmla="*/ 846138 w 6518376"/>
              <a:gd name="connsiteY16" fmla="*/ 2552700 h 6858000"/>
              <a:gd name="connsiteX17" fmla="*/ 1646238 w 6518376"/>
              <a:gd name="connsiteY17" fmla="*/ 1752600 h 6858000"/>
              <a:gd name="connsiteX18" fmla="*/ 2728278 w 6518376"/>
              <a:gd name="connsiteY18" fmla="*/ 0 h 6858000"/>
              <a:gd name="connsiteX19" fmla="*/ 6518376 w 6518376"/>
              <a:gd name="connsiteY19" fmla="*/ 0 h 6858000"/>
              <a:gd name="connsiteX20" fmla="*/ 6518376 w 6518376"/>
              <a:gd name="connsiteY20" fmla="*/ 1600200 h 6858000"/>
              <a:gd name="connsiteX21" fmla="*/ 2728278 w 6518376"/>
              <a:gd name="connsiteY21" fmla="*/ 1600200 h 6858000"/>
              <a:gd name="connsiteX22" fmla="*/ 1928178 w 6518376"/>
              <a:gd name="connsiteY22" fmla="*/ 800100 h 6858000"/>
              <a:gd name="connsiteX23" fmla="*/ 2728278 w 6518376"/>
              <a:gd name="connsiteY2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518376" h="6858000">
                <a:moveTo>
                  <a:pt x="800100" y="5257800"/>
                </a:moveTo>
                <a:lnTo>
                  <a:pt x="6518376" y="5257800"/>
                </a:lnTo>
                <a:lnTo>
                  <a:pt x="6518376" y="6858000"/>
                </a:lnTo>
                <a:lnTo>
                  <a:pt x="800100" y="6858000"/>
                </a:lnTo>
                <a:cubicBezTo>
                  <a:pt x="358217" y="6858000"/>
                  <a:pt x="0" y="6499783"/>
                  <a:pt x="0" y="6057900"/>
                </a:cubicBezTo>
                <a:cubicBezTo>
                  <a:pt x="0" y="5616017"/>
                  <a:pt x="358217" y="5257800"/>
                  <a:pt x="800100" y="5257800"/>
                </a:cubicBezTo>
                <a:close/>
                <a:moveTo>
                  <a:pt x="3490278" y="3505200"/>
                </a:moveTo>
                <a:lnTo>
                  <a:pt x="6518376" y="3505200"/>
                </a:lnTo>
                <a:lnTo>
                  <a:pt x="6518376" y="5105400"/>
                </a:lnTo>
                <a:lnTo>
                  <a:pt x="3490278" y="5105400"/>
                </a:lnTo>
                <a:cubicBezTo>
                  <a:pt x="3048395" y="5105400"/>
                  <a:pt x="2690178" y="4747183"/>
                  <a:pt x="2690178" y="4305300"/>
                </a:cubicBezTo>
                <a:cubicBezTo>
                  <a:pt x="2690178" y="3863417"/>
                  <a:pt x="3048395" y="3505200"/>
                  <a:pt x="3490278" y="3505200"/>
                </a:cubicBezTo>
                <a:close/>
                <a:moveTo>
                  <a:pt x="1646238" y="1752600"/>
                </a:moveTo>
                <a:lnTo>
                  <a:pt x="6518376" y="1752600"/>
                </a:lnTo>
                <a:lnTo>
                  <a:pt x="6518376" y="3352800"/>
                </a:lnTo>
                <a:lnTo>
                  <a:pt x="1646238" y="3352800"/>
                </a:lnTo>
                <a:cubicBezTo>
                  <a:pt x="1204355" y="3352800"/>
                  <a:pt x="846138" y="2994583"/>
                  <a:pt x="846138" y="2552700"/>
                </a:cubicBezTo>
                <a:cubicBezTo>
                  <a:pt x="846138" y="2110817"/>
                  <a:pt x="1204355" y="1752600"/>
                  <a:pt x="1646238" y="1752600"/>
                </a:cubicBezTo>
                <a:close/>
                <a:moveTo>
                  <a:pt x="2728278" y="0"/>
                </a:moveTo>
                <a:lnTo>
                  <a:pt x="6518376" y="0"/>
                </a:lnTo>
                <a:lnTo>
                  <a:pt x="6518376" y="1600200"/>
                </a:lnTo>
                <a:lnTo>
                  <a:pt x="2728278" y="1600200"/>
                </a:lnTo>
                <a:cubicBezTo>
                  <a:pt x="2286395" y="1600200"/>
                  <a:pt x="1928178" y="1241983"/>
                  <a:pt x="1928178" y="800100"/>
                </a:cubicBezTo>
                <a:cubicBezTo>
                  <a:pt x="1928178" y="358217"/>
                  <a:pt x="2286395" y="0"/>
                  <a:pt x="272827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09110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Мокап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>
            <a:extLst>
              <a:ext uri="{FF2B5EF4-FFF2-40B4-BE49-F238E27FC236}">
                <a16:creationId xmlns:a16="http://schemas.microsoft.com/office/drawing/2014/main" xmlns="" id="{C4DFF94C-E145-478A-8203-B269E81912C7}"/>
              </a:ext>
            </a:extLst>
          </p:cNvPr>
          <p:cNvSpPr/>
          <p:nvPr userDrawn="1"/>
        </p:nvSpPr>
        <p:spPr>
          <a:xfrm>
            <a:off x="0" y="0"/>
            <a:ext cx="5583196" cy="6858000"/>
          </a:xfrm>
          <a:custGeom>
            <a:avLst/>
            <a:gdLst>
              <a:gd name="connsiteX0" fmla="*/ 0 w 5583196"/>
              <a:gd name="connsiteY0" fmla="*/ 0 h 6858000"/>
              <a:gd name="connsiteX1" fmla="*/ 3905813 w 5583196"/>
              <a:gd name="connsiteY1" fmla="*/ 0 h 6858000"/>
              <a:gd name="connsiteX2" fmla="*/ 3911085 w 5583196"/>
              <a:gd name="connsiteY2" fmla="*/ 4567 h 6858000"/>
              <a:gd name="connsiteX3" fmla="*/ 5583196 w 5583196"/>
              <a:gd name="connsiteY3" fmla="*/ 3782469 h 6858000"/>
              <a:gd name="connsiteX4" fmla="*/ 4569257 w 5583196"/>
              <a:gd name="connsiteY4" fmla="*/ 6836136 h 6858000"/>
              <a:gd name="connsiteX5" fmla="*/ 4552075 w 5583196"/>
              <a:gd name="connsiteY5" fmla="*/ 6858000 h 6858000"/>
              <a:gd name="connsiteX6" fmla="*/ 0 w 558319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83196" h="6858000">
                <a:moveTo>
                  <a:pt x="0" y="0"/>
                </a:moveTo>
                <a:lnTo>
                  <a:pt x="3905813" y="0"/>
                </a:lnTo>
                <a:lnTo>
                  <a:pt x="3911085" y="4567"/>
                </a:lnTo>
                <a:cubicBezTo>
                  <a:pt x="4938298" y="938189"/>
                  <a:pt x="5583196" y="2285017"/>
                  <a:pt x="5583196" y="3782469"/>
                </a:cubicBezTo>
                <a:cubicBezTo>
                  <a:pt x="5583196" y="4927580"/>
                  <a:pt x="5206076" y="5984610"/>
                  <a:pt x="4569257" y="6836136"/>
                </a:cubicBezTo>
                <a:lnTo>
                  <a:pt x="455207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7BBFF">
              <a:alpha val="55000"/>
            </a:srgbClr>
          </a:solidFill>
          <a:ln w="12700" cap="flat" cmpd="sng" algn="ctr">
            <a:noFill/>
            <a:prstDash val="solid"/>
            <a:miter lim="800000"/>
          </a:ln>
          <a:effectLst>
            <a:glow>
              <a:schemeClr val="bg1"/>
            </a:glow>
            <a:outerShdw sx="1000" sy="1000" algn="ctr" rotWithShape="0">
              <a:srgbClr val="367CFF"/>
            </a:outerShdw>
            <a:softEdge rad="0"/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50" b="1" kern="0" dirty="0" err="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6D9672F9-D3F0-49A0-A560-790BBA201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798" y="440524"/>
            <a:ext cx="10515600" cy="7017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B8E443D3-C989-420C-939B-BB36148DB9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0208" y="1991297"/>
            <a:ext cx="5955792" cy="3586543"/>
          </a:xfrm>
          <a:prstGeom prst="rect">
            <a:avLst/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xmlns="" id="{8BC6F1F8-B0C0-46CC-A927-6A259A70891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CA7617E-44CC-4EE0-8BE0-5CC75B0687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89520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Мокап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6D9672F9-D3F0-49A0-A560-790BBA201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450" y="458266"/>
            <a:ext cx="11409878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Рисунок 73">
            <a:extLst>
              <a:ext uri="{FF2B5EF4-FFF2-40B4-BE49-F238E27FC236}">
                <a16:creationId xmlns:a16="http://schemas.microsoft.com/office/drawing/2014/main" xmlns="" id="{70087263-42A7-4590-BAC8-05B3B56A91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3144" y="2047815"/>
            <a:ext cx="5867669" cy="367426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9246A411-C217-426B-8DFC-6926599D0F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31455" y="1536244"/>
            <a:ext cx="3574720" cy="357472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635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/>
          <a:lstStyle>
            <a:lvl1pPr>
              <a:defRPr lang="ru-RU" dirty="0">
                <a:latin typeface="Arial Narrow" panose="020B0606020202030204" pitchFamily="34" charset="0"/>
              </a:defRPr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61966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2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4179571" y="1664969"/>
            <a:ext cx="1430654" cy="74677"/>
          </a:xfrm>
          <a:prstGeom prst="rect">
            <a:avLst/>
          </a:prstGeom>
          <a:solidFill>
            <a:srgbClr val="BC2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2687444" y="1737360"/>
            <a:ext cx="9504556" cy="3840480"/>
          </a:xfrm>
          <a:prstGeom prst="rect">
            <a:avLst/>
          </a:prstGeom>
          <a:solidFill>
            <a:schemeClr val="bg2">
              <a:lumMod val="2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608320" y="1664969"/>
            <a:ext cx="1430654" cy="74677"/>
          </a:xfrm>
          <a:prstGeom prst="rect">
            <a:avLst/>
          </a:prstGeom>
          <a:solidFill>
            <a:srgbClr val="305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7038974" y="1664969"/>
            <a:ext cx="1430654" cy="74677"/>
          </a:xfrm>
          <a:prstGeom prst="rect">
            <a:avLst/>
          </a:prstGeom>
          <a:solidFill>
            <a:srgbClr val="00B3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pic>
        <p:nvPicPr>
          <p:cNvPr id="11" name="Picture 2" descr="Омская область  : Бесплатная карта, бесплатная карта, свободная карта, Бесплатная базовая карта&#10; : контур">
            <a:extLst>
              <a:ext uri="{FF2B5EF4-FFF2-40B4-BE49-F238E27FC236}">
                <a16:creationId xmlns="" xmlns:a16="http://schemas.microsoft.com/office/drawing/2014/main" id="{62D9F92A-8B79-48AF-8FA0-AE72E6FBDA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312" y="243000"/>
            <a:ext cx="4529647" cy="63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Группа 11">
            <a:extLst>
              <a:ext uri="{FF2B5EF4-FFF2-40B4-BE49-F238E27FC236}">
                <a16:creationId xmlns="" xmlns:a16="http://schemas.microsoft.com/office/drawing/2014/main" id="{ABB84806-AAD9-473F-AD83-2D3DC1B41AAB}"/>
              </a:ext>
            </a:extLst>
          </p:cNvPr>
          <p:cNvGrpSpPr/>
          <p:nvPr userDrawn="1"/>
        </p:nvGrpSpPr>
        <p:grpSpPr>
          <a:xfrm>
            <a:off x="1416318" y="2359737"/>
            <a:ext cx="2138528" cy="2138526"/>
            <a:chOff x="1659141" y="2148818"/>
            <a:chExt cx="2232001" cy="2232001"/>
          </a:xfrm>
        </p:grpSpPr>
        <p:sp>
          <p:nvSpPr>
            <p:cNvPr id="13" name="Овал 12">
              <a:extLst>
                <a:ext uri="{FF2B5EF4-FFF2-40B4-BE49-F238E27FC236}">
                  <a16:creationId xmlns="" xmlns:a16="http://schemas.microsoft.com/office/drawing/2014/main" id="{30435FAC-1B64-4D91-A167-65291DF86D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9141" y="2148818"/>
              <a:ext cx="2232001" cy="2232001"/>
            </a:xfrm>
            <a:prstGeom prst="ellipse">
              <a:avLst/>
            </a:prstGeom>
            <a:solidFill>
              <a:srgbClr val="0678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sp>
          <p:nvSpPr>
            <p:cNvPr id="14" name="Овал 13">
              <a:extLst>
                <a:ext uri="{FF2B5EF4-FFF2-40B4-BE49-F238E27FC236}">
                  <a16:creationId xmlns="" xmlns:a16="http://schemas.microsoft.com/office/drawing/2014/main" id="{D6A25C05-E78E-4872-88BF-93972AF211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77141" y="2166818"/>
              <a:ext cx="2196001" cy="2196001"/>
            </a:xfrm>
            <a:prstGeom prst="ellipse">
              <a:avLst/>
            </a:prstGeom>
            <a:solidFill>
              <a:srgbClr val="0056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pic>
          <p:nvPicPr>
            <p:cNvPr id="15" name="Рисунок 14">
              <a:extLst>
                <a:ext uri="{FF2B5EF4-FFF2-40B4-BE49-F238E27FC236}">
                  <a16:creationId xmlns="" xmlns:a16="http://schemas.microsoft.com/office/drawing/2014/main" id="{C0296B91-DBF4-49AB-A7A0-8E980120CE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95141" y="2184818"/>
              <a:ext cx="2160000" cy="2160000"/>
            </a:xfrm>
            <a:prstGeom prst="rect">
              <a:avLst/>
            </a:prstGeom>
          </p:spPr>
        </p:pic>
      </p:grpSp>
      <p:sp>
        <p:nvSpPr>
          <p:cNvPr id="9" name="Text Box 3">
            <a:extLst>
              <a:ext uri="{FF2B5EF4-FFF2-40B4-BE49-F238E27FC236}">
                <a16:creationId xmlns="" xmlns:a16="http://schemas.microsoft.com/office/drawing/2014/main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10314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окап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Рисунок 73">
            <a:extLst>
              <a:ext uri="{FF2B5EF4-FFF2-40B4-BE49-F238E27FC236}">
                <a16:creationId xmlns:a16="http://schemas.microsoft.com/office/drawing/2014/main" xmlns="" id="{70087263-42A7-4590-BAC8-05B3B56A91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1228122">
            <a:off x="1607193" y="1477197"/>
            <a:ext cx="2297672" cy="409480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8" name="Freeform 51">
            <a:extLst>
              <a:ext uri="{FF2B5EF4-FFF2-40B4-BE49-F238E27FC236}">
                <a16:creationId xmlns:a16="http://schemas.microsoft.com/office/drawing/2014/main" xmlns="" id="{1C60D7E3-19D1-426C-97B5-A8B26C12E8C0}"/>
              </a:ext>
            </a:extLst>
          </p:cNvPr>
          <p:cNvSpPr/>
          <p:nvPr userDrawn="1"/>
        </p:nvSpPr>
        <p:spPr>
          <a:xfrm rot="10800000">
            <a:off x="4285307" y="0"/>
            <a:ext cx="7906692" cy="6942856"/>
          </a:xfrm>
          <a:custGeom>
            <a:avLst/>
            <a:gdLst>
              <a:gd name="connsiteX0" fmla="*/ 0 w 6707335"/>
              <a:gd name="connsiteY0" fmla="*/ 0 h 6874276"/>
              <a:gd name="connsiteX1" fmla="*/ 6707335 w 6707335"/>
              <a:gd name="connsiteY1" fmla="*/ 14477 h 6874276"/>
              <a:gd name="connsiteX2" fmla="*/ 6578507 w 6707335"/>
              <a:gd name="connsiteY2" fmla="*/ 156224 h 6874276"/>
              <a:gd name="connsiteX3" fmla="*/ 5798525 w 6707335"/>
              <a:gd name="connsiteY3" fmla="*/ 2328931 h 6874276"/>
              <a:gd name="connsiteX4" fmla="*/ 6066949 w 6707335"/>
              <a:gd name="connsiteY4" fmla="*/ 3658479 h 6874276"/>
              <a:gd name="connsiteX5" fmla="*/ 6095259 w 6707335"/>
              <a:gd name="connsiteY5" fmla="*/ 3717248 h 6874276"/>
              <a:gd name="connsiteX6" fmla="*/ 6112765 w 6707335"/>
              <a:gd name="connsiteY6" fmla="*/ 3795331 h 6874276"/>
              <a:gd name="connsiteX7" fmla="*/ 6155314 w 6707335"/>
              <a:gd name="connsiteY7" fmla="*/ 3865367 h 6874276"/>
              <a:gd name="connsiteX8" fmla="*/ 6567571 w 6707335"/>
              <a:gd name="connsiteY8" fmla="*/ 5493496 h 6874276"/>
              <a:gd name="connsiteX9" fmla="*/ 6299148 w 6707335"/>
              <a:gd name="connsiteY9" fmla="*/ 6823044 h 6874276"/>
              <a:gd name="connsiteX10" fmla="*/ 6274468 w 6707335"/>
              <a:gd name="connsiteY10" fmla="*/ 6874276 h 6874276"/>
              <a:gd name="connsiteX11" fmla="*/ 0 w 6707335"/>
              <a:gd name="connsiteY11" fmla="*/ 6874276 h 687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07335" h="6874276">
                <a:moveTo>
                  <a:pt x="0" y="0"/>
                </a:moveTo>
                <a:lnTo>
                  <a:pt x="6707335" y="14477"/>
                </a:lnTo>
                <a:lnTo>
                  <a:pt x="6578507" y="156224"/>
                </a:lnTo>
                <a:cubicBezTo>
                  <a:pt x="6091236" y="746660"/>
                  <a:pt x="5798525" y="1503612"/>
                  <a:pt x="5798525" y="2328931"/>
                </a:cubicBezTo>
                <a:cubicBezTo>
                  <a:pt x="5798525" y="2800542"/>
                  <a:pt x="5894104" y="3249829"/>
                  <a:pt x="6066949" y="3658479"/>
                </a:cubicBezTo>
                <a:lnTo>
                  <a:pt x="6095259" y="3717248"/>
                </a:lnTo>
                <a:lnTo>
                  <a:pt x="6112765" y="3795331"/>
                </a:lnTo>
                <a:lnTo>
                  <a:pt x="6155314" y="3865367"/>
                </a:lnTo>
                <a:cubicBezTo>
                  <a:pt x="6418229" y="4349350"/>
                  <a:pt x="6567571" y="4903983"/>
                  <a:pt x="6567571" y="5493496"/>
                </a:cubicBezTo>
                <a:cubicBezTo>
                  <a:pt x="6567571" y="5965107"/>
                  <a:pt x="6471992" y="6414394"/>
                  <a:pt x="6299148" y="6823044"/>
                </a:cubicBezTo>
                <a:lnTo>
                  <a:pt x="6274468" y="6874276"/>
                </a:lnTo>
                <a:lnTo>
                  <a:pt x="0" y="687427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C8A0C0C4-E198-4D3D-998A-360B63B0531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94AB8450-44AE-492A-B8C6-A8BDDF2A17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86600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окап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Freeform 51">
            <a:extLst>
              <a:ext uri="{FF2B5EF4-FFF2-40B4-BE49-F238E27FC236}">
                <a16:creationId xmlns:a16="http://schemas.microsoft.com/office/drawing/2014/main" xmlns="" id="{1C60D7E3-19D1-426C-97B5-A8B26C12E8C0}"/>
              </a:ext>
            </a:extLst>
          </p:cNvPr>
          <p:cNvSpPr/>
          <p:nvPr userDrawn="1"/>
        </p:nvSpPr>
        <p:spPr>
          <a:xfrm rot="10800000">
            <a:off x="4285307" y="0"/>
            <a:ext cx="7906692" cy="6942856"/>
          </a:xfrm>
          <a:custGeom>
            <a:avLst/>
            <a:gdLst>
              <a:gd name="connsiteX0" fmla="*/ 0 w 6707335"/>
              <a:gd name="connsiteY0" fmla="*/ 0 h 6874276"/>
              <a:gd name="connsiteX1" fmla="*/ 6707335 w 6707335"/>
              <a:gd name="connsiteY1" fmla="*/ 14477 h 6874276"/>
              <a:gd name="connsiteX2" fmla="*/ 6578507 w 6707335"/>
              <a:gd name="connsiteY2" fmla="*/ 156224 h 6874276"/>
              <a:gd name="connsiteX3" fmla="*/ 5798525 w 6707335"/>
              <a:gd name="connsiteY3" fmla="*/ 2328931 h 6874276"/>
              <a:gd name="connsiteX4" fmla="*/ 6066949 w 6707335"/>
              <a:gd name="connsiteY4" fmla="*/ 3658479 h 6874276"/>
              <a:gd name="connsiteX5" fmla="*/ 6095259 w 6707335"/>
              <a:gd name="connsiteY5" fmla="*/ 3717248 h 6874276"/>
              <a:gd name="connsiteX6" fmla="*/ 6112765 w 6707335"/>
              <a:gd name="connsiteY6" fmla="*/ 3795331 h 6874276"/>
              <a:gd name="connsiteX7" fmla="*/ 6155314 w 6707335"/>
              <a:gd name="connsiteY7" fmla="*/ 3865367 h 6874276"/>
              <a:gd name="connsiteX8" fmla="*/ 6567571 w 6707335"/>
              <a:gd name="connsiteY8" fmla="*/ 5493496 h 6874276"/>
              <a:gd name="connsiteX9" fmla="*/ 6299148 w 6707335"/>
              <a:gd name="connsiteY9" fmla="*/ 6823044 h 6874276"/>
              <a:gd name="connsiteX10" fmla="*/ 6274468 w 6707335"/>
              <a:gd name="connsiteY10" fmla="*/ 6874276 h 6874276"/>
              <a:gd name="connsiteX11" fmla="*/ 0 w 6707335"/>
              <a:gd name="connsiteY11" fmla="*/ 6874276 h 687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07335" h="6874276">
                <a:moveTo>
                  <a:pt x="0" y="0"/>
                </a:moveTo>
                <a:lnTo>
                  <a:pt x="6707335" y="14477"/>
                </a:lnTo>
                <a:lnTo>
                  <a:pt x="6578507" y="156224"/>
                </a:lnTo>
                <a:cubicBezTo>
                  <a:pt x="6091236" y="746660"/>
                  <a:pt x="5798525" y="1503612"/>
                  <a:pt x="5798525" y="2328931"/>
                </a:cubicBezTo>
                <a:cubicBezTo>
                  <a:pt x="5798525" y="2800542"/>
                  <a:pt x="5894104" y="3249829"/>
                  <a:pt x="6066949" y="3658479"/>
                </a:cubicBezTo>
                <a:lnTo>
                  <a:pt x="6095259" y="3717248"/>
                </a:lnTo>
                <a:lnTo>
                  <a:pt x="6112765" y="3795331"/>
                </a:lnTo>
                <a:lnTo>
                  <a:pt x="6155314" y="3865367"/>
                </a:lnTo>
                <a:cubicBezTo>
                  <a:pt x="6418229" y="4349350"/>
                  <a:pt x="6567571" y="4903983"/>
                  <a:pt x="6567571" y="5493496"/>
                </a:cubicBezTo>
                <a:cubicBezTo>
                  <a:pt x="6567571" y="5965107"/>
                  <a:pt x="6471992" y="6414394"/>
                  <a:pt x="6299148" y="6823044"/>
                </a:cubicBezTo>
                <a:lnTo>
                  <a:pt x="6274468" y="6874276"/>
                </a:lnTo>
                <a:lnTo>
                  <a:pt x="0" y="687427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C8A0C0C4-E198-4D3D-998A-360B63B0531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94AB8450-44AE-492A-B8C6-A8BDDF2A17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  <p:sp>
        <p:nvSpPr>
          <p:cNvPr id="6" name="Рисунок 73">
            <a:extLst>
              <a:ext uri="{FF2B5EF4-FFF2-40B4-BE49-F238E27FC236}">
                <a16:creationId xmlns:a16="http://schemas.microsoft.com/office/drawing/2014/main" xmlns="" id="{70087263-42A7-4590-BAC8-05B3B56A91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07141" y="1590030"/>
            <a:ext cx="4616130" cy="255370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092446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Галере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17873" y="101520"/>
            <a:ext cx="2923200" cy="32868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4" name="Rectangle 13"/>
          <p:cNvSpPr>
            <a:spLocks noGrp="1"/>
          </p:cNvSpPr>
          <p:nvPr>
            <p:ph type="sldNum" sz="quarter" idx="21"/>
          </p:nvPr>
        </p:nvSpPr>
        <p:spPr>
          <a:xfrm>
            <a:off x="11272838" y="6248400"/>
            <a:ext cx="447675" cy="2413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19736CF9-AD0F-5041-BB4D-55C7FC896206}" type="slidenum">
              <a:rPr lang="x-none" altLang="x-none" smtClean="0">
                <a:solidFill>
                  <a:srgbClr val="FFC000"/>
                </a:solidFill>
              </a:rPr>
              <a:pPr>
                <a:defRPr/>
              </a:pPr>
              <a:t>‹#›</a:t>
            </a:fld>
            <a:endParaRPr lang="x-none" altLang="x-none" dirty="0">
              <a:solidFill>
                <a:srgbClr val="FFC000"/>
              </a:solidFill>
            </a:endParaRP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xmlns="" id="{312CB1F5-B09A-49C0-B83F-FE98496F00C5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127445" y="101520"/>
            <a:ext cx="2923200" cy="32868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xmlns="" id="{AD273E5A-9528-40CF-A673-DF0CED3381FE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137017" y="101520"/>
            <a:ext cx="2923200" cy="32868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xmlns="" id="{78C74320-DE98-46CF-B862-9B786A721C8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9146588" y="101520"/>
            <a:ext cx="2923200" cy="32868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xmlns="" id="{9AF62634-5880-41FA-BD7A-0942D01A405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17873" y="3464520"/>
            <a:ext cx="2923200" cy="32868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xmlns="" id="{A9FA4578-9853-41FA-9DAD-91C1E6F1E53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127445" y="3464520"/>
            <a:ext cx="2923200" cy="32868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20" name="Picture Placeholder 3">
            <a:extLst>
              <a:ext uri="{FF2B5EF4-FFF2-40B4-BE49-F238E27FC236}">
                <a16:creationId xmlns:a16="http://schemas.microsoft.com/office/drawing/2014/main" xmlns="" id="{F9D6E659-7AFB-4141-8C2D-C3A9E6D1E5D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137017" y="3464520"/>
            <a:ext cx="2923200" cy="32868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xmlns="" id="{1B25033A-228F-4FCD-B76F-465CB6E9087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9146588" y="3464520"/>
            <a:ext cx="2923200" cy="32868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86593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Галерея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94C18974-68CF-43C8-AC46-B3CE1D1780E2}"/>
              </a:ext>
            </a:extLst>
          </p:cNvPr>
          <p:cNvSpPr/>
          <p:nvPr userDrawn="1"/>
        </p:nvSpPr>
        <p:spPr>
          <a:xfrm>
            <a:off x="9125712" y="3614928"/>
            <a:ext cx="2628000" cy="2727960"/>
          </a:xfrm>
          <a:prstGeom prst="roundRect">
            <a:avLst>
              <a:gd name="adj" fmla="val 6783"/>
            </a:avLst>
          </a:pr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F10F7F6D-05E8-41A2-A4A2-92357AF42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1446" y="3614928"/>
            <a:ext cx="2628000" cy="2727325"/>
          </a:xfrm>
          <a:prstGeom prst="roundRect">
            <a:avLst>
              <a:gd name="adj" fmla="val 398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5" name="Рисунок 5">
            <a:extLst>
              <a:ext uri="{FF2B5EF4-FFF2-40B4-BE49-F238E27FC236}">
                <a16:creationId xmlns:a16="http://schemas.microsoft.com/office/drawing/2014/main" xmlns="" id="{99A39C22-99AF-4101-B345-F936ED493F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37179" y="3614928"/>
            <a:ext cx="2628000" cy="2727325"/>
          </a:xfrm>
          <a:prstGeom prst="roundRect">
            <a:avLst>
              <a:gd name="adj" fmla="val 398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6" name="Рисунок 5">
            <a:extLst>
              <a:ext uri="{FF2B5EF4-FFF2-40B4-BE49-F238E27FC236}">
                <a16:creationId xmlns:a16="http://schemas.microsoft.com/office/drawing/2014/main" xmlns="" id="{EDEB8194-090F-44F6-9AA8-DA50AD6CC59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2912" y="3614928"/>
            <a:ext cx="2628000" cy="2727325"/>
          </a:xfrm>
          <a:prstGeom prst="roundRect">
            <a:avLst>
              <a:gd name="adj" fmla="val 398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7" name="Рисунок 5">
            <a:extLst>
              <a:ext uri="{FF2B5EF4-FFF2-40B4-BE49-F238E27FC236}">
                <a16:creationId xmlns:a16="http://schemas.microsoft.com/office/drawing/2014/main" xmlns="" id="{21EF48B9-B338-400D-8E0A-3EDBA0932D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2912" y="512763"/>
            <a:ext cx="5788533" cy="2916237"/>
          </a:xfrm>
          <a:prstGeom prst="roundRect">
            <a:avLst>
              <a:gd name="adj" fmla="val 398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xmlns="" id="{8BC6F1F8-B0C0-46CC-A927-6A259A70891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ACA7617E-44CC-4EE0-8BE0-5CC75B0687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66710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Галерея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xmlns="" id="{8BC6F1F8-B0C0-46CC-A927-6A259A70891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ACA7617E-44CC-4EE0-8BE0-5CC75B0687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  <p:sp>
        <p:nvSpPr>
          <p:cNvPr id="20" name="Рисунок 19">
            <a:extLst>
              <a:ext uri="{FF2B5EF4-FFF2-40B4-BE49-F238E27FC236}">
                <a16:creationId xmlns:a16="http://schemas.microsoft.com/office/drawing/2014/main" xmlns="" id="{F10F7F6D-05E8-41A2-A4A2-92357AF42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34527" y="3085212"/>
            <a:ext cx="3230879" cy="2246959"/>
          </a:xfrm>
          <a:custGeom>
            <a:avLst/>
            <a:gdLst>
              <a:gd name="connsiteX0" fmla="*/ 96295 w 3230879"/>
              <a:gd name="connsiteY0" fmla="*/ 0 h 2273173"/>
              <a:gd name="connsiteX1" fmla="*/ 3134584 w 3230879"/>
              <a:gd name="connsiteY1" fmla="*/ 0 h 2273173"/>
              <a:gd name="connsiteX2" fmla="*/ 3230879 w 3230879"/>
              <a:gd name="connsiteY2" fmla="*/ 96295 h 2273173"/>
              <a:gd name="connsiteX3" fmla="*/ 3230879 w 3230879"/>
              <a:gd name="connsiteY3" fmla="*/ 2273173 h 2273173"/>
              <a:gd name="connsiteX4" fmla="*/ 0 w 3230879"/>
              <a:gd name="connsiteY4" fmla="*/ 2273173 h 2273173"/>
              <a:gd name="connsiteX5" fmla="*/ 0 w 3230879"/>
              <a:gd name="connsiteY5" fmla="*/ 96295 h 2273173"/>
              <a:gd name="connsiteX6" fmla="*/ 96295 w 3230879"/>
              <a:gd name="connsiteY6" fmla="*/ 0 h 2273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30879" h="2273173">
                <a:moveTo>
                  <a:pt x="96295" y="0"/>
                </a:moveTo>
                <a:lnTo>
                  <a:pt x="3134584" y="0"/>
                </a:lnTo>
                <a:cubicBezTo>
                  <a:pt x="3187766" y="0"/>
                  <a:pt x="3230879" y="43113"/>
                  <a:pt x="3230879" y="96295"/>
                </a:cubicBezTo>
                <a:lnTo>
                  <a:pt x="3230879" y="2273173"/>
                </a:lnTo>
                <a:lnTo>
                  <a:pt x="0" y="2273173"/>
                </a:lnTo>
                <a:lnTo>
                  <a:pt x="0" y="96295"/>
                </a:lnTo>
                <a:cubicBezTo>
                  <a:pt x="0" y="43113"/>
                  <a:pt x="43113" y="0"/>
                  <a:pt x="96295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19" name="Полилиния 18"/>
          <p:cNvSpPr/>
          <p:nvPr userDrawn="1"/>
        </p:nvSpPr>
        <p:spPr>
          <a:xfrm>
            <a:off x="8034527" y="5332171"/>
            <a:ext cx="3230879" cy="1004568"/>
          </a:xfrm>
          <a:custGeom>
            <a:avLst/>
            <a:gdLst>
              <a:gd name="connsiteX0" fmla="*/ 0 w 3230879"/>
              <a:gd name="connsiteY0" fmla="*/ 0 h 1004568"/>
              <a:gd name="connsiteX1" fmla="*/ 3230879 w 3230879"/>
              <a:gd name="connsiteY1" fmla="*/ 0 h 1004568"/>
              <a:gd name="connsiteX2" fmla="*/ 3230879 w 3230879"/>
              <a:gd name="connsiteY2" fmla="*/ 924691 h 1004568"/>
              <a:gd name="connsiteX3" fmla="*/ 3151002 w 3230879"/>
              <a:gd name="connsiteY3" fmla="*/ 1004568 h 1004568"/>
              <a:gd name="connsiteX4" fmla="*/ 79877 w 3230879"/>
              <a:gd name="connsiteY4" fmla="*/ 1004568 h 1004568"/>
              <a:gd name="connsiteX5" fmla="*/ 0 w 3230879"/>
              <a:gd name="connsiteY5" fmla="*/ 924691 h 10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0879" h="1004568">
                <a:moveTo>
                  <a:pt x="0" y="0"/>
                </a:moveTo>
                <a:lnTo>
                  <a:pt x="3230879" y="0"/>
                </a:lnTo>
                <a:lnTo>
                  <a:pt x="3230879" y="924691"/>
                </a:lnTo>
                <a:cubicBezTo>
                  <a:pt x="3230879" y="968806"/>
                  <a:pt x="3195117" y="1004568"/>
                  <a:pt x="3151002" y="1004568"/>
                </a:cubicBezTo>
                <a:lnTo>
                  <a:pt x="79877" y="1004568"/>
                </a:lnTo>
                <a:cubicBezTo>
                  <a:pt x="35762" y="1004568"/>
                  <a:pt x="0" y="968806"/>
                  <a:pt x="0" y="924691"/>
                </a:cubicBezTo>
                <a:close/>
              </a:path>
            </a:pathLst>
          </a:cu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Рисунок 20">
            <a:extLst>
              <a:ext uri="{FF2B5EF4-FFF2-40B4-BE49-F238E27FC236}">
                <a16:creationId xmlns:a16="http://schemas.microsoft.com/office/drawing/2014/main" xmlns="" id="{F10F7F6D-05E8-41A2-A4A2-92357AF42D8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80560" y="3085212"/>
            <a:ext cx="3230879" cy="2246959"/>
          </a:xfrm>
          <a:custGeom>
            <a:avLst/>
            <a:gdLst>
              <a:gd name="connsiteX0" fmla="*/ 96295 w 3230879"/>
              <a:gd name="connsiteY0" fmla="*/ 0 h 2273173"/>
              <a:gd name="connsiteX1" fmla="*/ 3134584 w 3230879"/>
              <a:gd name="connsiteY1" fmla="*/ 0 h 2273173"/>
              <a:gd name="connsiteX2" fmla="*/ 3230879 w 3230879"/>
              <a:gd name="connsiteY2" fmla="*/ 96295 h 2273173"/>
              <a:gd name="connsiteX3" fmla="*/ 3230879 w 3230879"/>
              <a:gd name="connsiteY3" fmla="*/ 2273173 h 2273173"/>
              <a:gd name="connsiteX4" fmla="*/ 0 w 3230879"/>
              <a:gd name="connsiteY4" fmla="*/ 2273173 h 2273173"/>
              <a:gd name="connsiteX5" fmla="*/ 0 w 3230879"/>
              <a:gd name="connsiteY5" fmla="*/ 96295 h 2273173"/>
              <a:gd name="connsiteX6" fmla="*/ 96295 w 3230879"/>
              <a:gd name="connsiteY6" fmla="*/ 0 h 2273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30879" h="2273173">
                <a:moveTo>
                  <a:pt x="96295" y="0"/>
                </a:moveTo>
                <a:lnTo>
                  <a:pt x="3134584" y="0"/>
                </a:lnTo>
                <a:cubicBezTo>
                  <a:pt x="3187766" y="0"/>
                  <a:pt x="3230879" y="43113"/>
                  <a:pt x="3230879" y="96295"/>
                </a:cubicBezTo>
                <a:lnTo>
                  <a:pt x="3230879" y="2273173"/>
                </a:lnTo>
                <a:lnTo>
                  <a:pt x="0" y="2273173"/>
                </a:lnTo>
                <a:lnTo>
                  <a:pt x="0" y="96295"/>
                </a:lnTo>
                <a:cubicBezTo>
                  <a:pt x="0" y="43113"/>
                  <a:pt x="43113" y="0"/>
                  <a:pt x="96295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22" name="Полилиния 21"/>
          <p:cNvSpPr/>
          <p:nvPr userDrawn="1"/>
        </p:nvSpPr>
        <p:spPr>
          <a:xfrm>
            <a:off x="4480560" y="5332171"/>
            <a:ext cx="3230879" cy="1004568"/>
          </a:xfrm>
          <a:custGeom>
            <a:avLst/>
            <a:gdLst>
              <a:gd name="connsiteX0" fmla="*/ 0 w 3230879"/>
              <a:gd name="connsiteY0" fmla="*/ 0 h 1004568"/>
              <a:gd name="connsiteX1" fmla="*/ 3230879 w 3230879"/>
              <a:gd name="connsiteY1" fmla="*/ 0 h 1004568"/>
              <a:gd name="connsiteX2" fmla="*/ 3230879 w 3230879"/>
              <a:gd name="connsiteY2" fmla="*/ 924691 h 1004568"/>
              <a:gd name="connsiteX3" fmla="*/ 3151002 w 3230879"/>
              <a:gd name="connsiteY3" fmla="*/ 1004568 h 1004568"/>
              <a:gd name="connsiteX4" fmla="*/ 79877 w 3230879"/>
              <a:gd name="connsiteY4" fmla="*/ 1004568 h 1004568"/>
              <a:gd name="connsiteX5" fmla="*/ 0 w 3230879"/>
              <a:gd name="connsiteY5" fmla="*/ 924691 h 10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0879" h="1004568">
                <a:moveTo>
                  <a:pt x="0" y="0"/>
                </a:moveTo>
                <a:lnTo>
                  <a:pt x="3230879" y="0"/>
                </a:lnTo>
                <a:lnTo>
                  <a:pt x="3230879" y="924691"/>
                </a:lnTo>
                <a:cubicBezTo>
                  <a:pt x="3230879" y="968806"/>
                  <a:pt x="3195117" y="1004568"/>
                  <a:pt x="3151002" y="1004568"/>
                </a:cubicBezTo>
                <a:lnTo>
                  <a:pt x="79877" y="1004568"/>
                </a:lnTo>
                <a:cubicBezTo>
                  <a:pt x="35762" y="1004568"/>
                  <a:pt x="0" y="968806"/>
                  <a:pt x="0" y="924691"/>
                </a:cubicBezTo>
                <a:close/>
              </a:path>
            </a:pathLst>
          </a:cu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Рисунок 22">
            <a:extLst>
              <a:ext uri="{FF2B5EF4-FFF2-40B4-BE49-F238E27FC236}">
                <a16:creationId xmlns:a16="http://schemas.microsoft.com/office/drawing/2014/main" xmlns="" id="{F10F7F6D-05E8-41A2-A4A2-92357AF42D8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26593" y="3085212"/>
            <a:ext cx="3230879" cy="2246959"/>
          </a:xfrm>
          <a:custGeom>
            <a:avLst/>
            <a:gdLst>
              <a:gd name="connsiteX0" fmla="*/ 96295 w 3230879"/>
              <a:gd name="connsiteY0" fmla="*/ 0 h 2273173"/>
              <a:gd name="connsiteX1" fmla="*/ 3134584 w 3230879"/>
              <a:gd name="connsiteY1" fmla="*/ 0 h 2273173"/>
              <a:gd name="connsiteX2" fmla="*/ 3230879 w 3230879"/>
              <a:gd name="connsiteY2" fmla="*/ 96295 h 2273173"/>
              <a:gd name="connsiteX3" fmla="*/ 3230879 w 3230879"/>
              <a:gd name="connsiteY3" fmla="*/ 2273173 h 2273173"/>
              <a:gd name="connsiteX4" fmla="*/ 0 w 3230879"/>
              <a:gd name="connsiteY4" fmla="*/ 2273173 h 2273173"/>
              <a:gd name="connsiteX5" fmla="*/ 0 w 3230879"/>
              <a:gd name="connsiteY5" fmla="*/ 96295 h 2273173"/>
              <a:gd name="connsiteX6" fmla="*/ 96295 w 3230879"/>
              <a:gd name="connsiteY6" fmla="*/ 0 h 2273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30879" h="2273173">
                <a:moveTo>
                  <a:pt x="96295" y="0"/>
                </a:moveTo>
                <a:lnTo>
                  <a:pt x="3134584" y="0"/>
                </a:lnTo>
                <a:cubicBezTo>
                  <a:pt x="3187766" y="0"/>
                  <a:pt x="3230879" y="43113"/>
                  <a:pt x="3230879" y="96295"/>
                </a:cubicBezTo>
                <a:lnTo>
                  <a:pt x="3230879" y="2273173"/>
                </a:lnTo>
                <a:lnTo>
                  <a:pt x="0" y="2273173"/>
                </a:lnTo>
                <a:lnTo>
                  <a:pt x="0" y="96295"/>
                </a:lnTo>
                <a:cubicBezTo>
                  <a:pt x="0" y="43113"/>
                  <a:pt x="43113" y="0"/>
                  <a:pt x="96295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24" name="Полилиния 23"/>
          <p:cNvSpPr/>
          <p:nvPr userDrawn="1"/>
        </p:nvSpPr>
        <p:spPr>
          <a:xfrm>
            <a:off x="926593" y="5332171"/>
            <a:ext cx="3230879" cy="1004568"/>
          </a:xfrm>
          <a:custGeom>
            <a:avLst/>
            <a:gdLst>
              <a:gd name="connsiteX0" fmla="*/ 0 w 3230879"/>
              <a:gd name="connsiteY0" fmla="*/ 0 h 1004568"/>
              <a:gd name="connsiteX1" fmla="*/ 3230879 w 3230879"/>
              <a:gd name="connsiteY1" fmla="*/ 0 h 1004568"/>
              <a:gd name="connsiteX2" fmla="*/ 3230879 w 3230879"/>
              <a:gd name="connsiteY2" fmla="*/ 924691 h 1004568"/>
              <a:gd name="connsiteX3" fmla="*/ 3151002 w 3230879"/>
              <a:gd name="connsiteY3" fmla="*/ 1004568 h 1004568"/>
              <a:gd name="connsiteX4" fmla="*/ 79877 w 3230879"/>
              <a:gd name="connsiteY4" fmla="*/ 1004568 h 1004568"/>
              <a:gd name="connsiteX5" fmla="*/ 0 w 3230879"/>
              <a:gd name="connsiteY5" fmla="*/ 924691 h 10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0879" h="1004568">
                <a:moveTo>
                  <a:pt x="0" y="0"/>
                </a:moveTo>
                <a:lnTo>
                  <a:pt x="3230879" y="0"/>
                </a:lnTo>
                <a:lnTo>
                  <a:pt x="3230879" y="924691"/>
                </a:lnTo>
                <a:cubicBezTo>
                  <a:pt x="3230879" y="968806"/>
                  <a:pt x="3195117" y="1004568"/>
                  <a:pt x="3151002" y="1004568"/>
                </a:cubicBezTo>
                <a:lnTo>
                  <a:pt x="79877" y="1004568"/>
                </a:lnTo>
                <a:cubicBezTo>
                  <a:pt x="35762" y="1004568"/>
                  <a:pt x="0" y="968806"/>
                  <a:pt x="0" y="92469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58005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 Box 3">
            <a:extLst>
              <a:ext uri="{FF2B5EF4-FFF2-40B4-BE49-F238E27FC236}">
                <a16:creationId xmlns:a16="http://schemas.microsoft.com/office/drawing/2014/main" xmlns="" id="{EE2D9EB2-D179-477C-92D5-7E30DE1CCE2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98BDA21B-3FC5-4E3E-9D8E-C59F68D211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38E7A246-F565-4144-8272-D9126F5B21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123488" y="0"/>
            <a:ext cx="2041525" cy="2041525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1" name="Рисунок 5">
            <a:extLst>
              <a:ext uri="{FF2B5EF4-FFF2-40B4-BE49-F238E27FC236}">
                <a16:creationId xmlns:a16="http://schemas.microsoft.com/office/drawing/2014/main" xmlns="" id="{CE5DAD81-E4E3-462A-B04E-10778DEF2F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940675" y="0"/>
            <a:ext cx="2041525" cy="2041525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5" name="Рисунок 5">
            <a:extLst>
              <a:ext uri="{FF2B5EF4-FFF2-40B4-BE49-F238E27FC236}">
                <a16:creationId xmlns:a16="http://schemas.microsoft.com/office/drawing/2014/main" xmlns="" id="{6BD86EAC-E5C0-4D27-B18B-F96CF38A445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123488" y="2176692"/>
            <a:ext cx="2041525" cy="2041525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20" name="Рисунок 19">
            <a:extLst>
              <a:ext uri="{FF2B5EF4-FFF2-40B4-BE49-F238E27FC236}">
                <a16:creationId xmlns:a16="http://schemas.microsoft.com/office/drawing/2014/main" xmlns="" id="{F3ABE343-E26F-424D-910F-229A6909BD9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757862" y="0"/>
            <a:ext cx="2041525" cy="2041525"/>
          </a:xfrm>
          <a:custGeom>
            <a:avLst/>
            <a:gdLst>
              <a:gd name="connsiteX0" fmla="*/ 0 w 2041525"/>
              <a:gd name="connsiteY0" fmla="*/ 0 h 2041525"/>
              <a:gd name="connsiteX1" fmla="*/ 2041525 w 2041525"/>
              <a:gd name="connsiteY1" fmla="*/ 0 h 2041525"/>
              <a:gd name="connsiteX2" fmla="*/ 2041525 w 2041525"/>
              <a:gd name="connsiteY2" fmla="*/ 2041525 h 2041525"/>
              <a:gd name="connsiteX3" fmla="*/ 426720 w 2041525"/>
              <a:gd name="connsiteY3" fmla="*/ 2041525 h 2041525"/>
              <a:gd name="connsiteX4" fmla="*/ 0 w 2041525"/>
              <a:gd name="connsiteY4" fmla="*/ 1614805 h 204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1525" h="2041525">
                <a:moveTo>
                  <a:pt x="0" y="0"/>
                </a:moveTo>
                <a:lnTo>
                  <a:pt x="2041525" y="0"/>
                </a:lnTo>
                <a:lnTo>
                  <a:pt x="2041525" y="2041525"/>
                </a:lnTo>
                <a:lnTo>
                  <a:pt x="426720" y="2041525"/>
                </a:lnTo>
                <a:cubicBezTo>
                  <a:pt x="191049" y="2041525"/>
                  <a:pt x="0" y="1850476"/>
                  <a:pt x="0" y="1614805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21" name="Рисунок 20">
            <a:extLst>
              <a:ext uri="{FF2B5EF4-FFF2-40B4-BE49-F238E27FC236}">
                <a16:creationId xmlns:a16="http://schemas.microsoft.com/office/drawing/2014/main" xmlns="" id="{CA37C0D6-FF89-43B8-A8E5-5B1900BD442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940675" y="2178402"/>
            <a:ext cx="2041525" cy="2041525"/>
          </a:xfrm>
          <a:custGeom>
            <a:avLst/>
            <a:gdLst>
              <a:gd name="connsiteX0" fmla="*/ 0 w 2041525"/>
              <a:gd name="connsiteY0" fmla="*/ 0 h 2041525"/>
              <a:gd name="connsiteX1" fmla="*/ 2041525 w 2041525"/>
              <a:gd name="connsiteY1" fmla="*/ 0 h 2041525"/>
              <a:gd name="connsiteX2" fmla="*/ 2041525 w 2041525"/>
              <a:gd name="connsiteY2" fmla="*/ 2041525 h 2041525"/>
              <a:gd name="connsiteX3" fmla="*/ 426720 w 2041525"/>
              <a:gd name="connsiteY3" fmla="*/ 2041525 h 2041525"/>
              <a:gd name="connsiteX4" fmla="*/ 0 w 2041525"/>
              <a:gd name="connsiteY4" fmla="*/ 1614805 h 204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1525" h="2041525">
                <a:moveTo>
                  <a:pt x="0" y="0"/>
                </a:moveTo>
                <a:lnTo>
                  <a:pt x="2041525" y="0"/>
                </a:lnTo>
                <a:lnTo>
                  <a:pt x="2041525" y="2041525"/>
                </a:lnTo>
                <a:lnTo>
                  <a:pt x="426720" y="2041525"/>
                </a:lnTo>
                <a:cubicBezTo>
                  <a:pt x="191049" y="2041525"/>
                  <a:pt x="0" y="1850476"/>
                  <a:pt x="0" y="1614805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22" name="Рисунок 21">
            <a:extLst>
              <a:ext uri="{FF2B5EF4-FFF2-40B4-BE49-F238E27FC236}">
                <a16:creationId xmlns:a16="http://schemas.microsoft.com/office/drawing/2014/main" xmlns="" id="{6C9A685E-B5D1-4527-ABEA-4D1EB2D7D56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150475" y="4357917"/>
            <a:ext cx="2041525" cy="2041525"/>
          </a:xfrm>
          <a:custGeom>
            <a:avLst/>
            <a:gdLst>
              <a:gd name="connsiteX0" fmla="*/ 0 w 2041525"/>
              <a:gd name="connsiteY0" fmla="*/ 0 h 2041525"/>
              <a:gd name="connsiteX1" fmla="*/ 2041525 w 2041525"/>
              <a:gd name="connsiteY1" fmla="*/ 0 h 2041525"/>
              <a:gd name="connsiteX2" fmla="*/ 2041525 w 2041525"/>
              <a:gd name="connsiteY2" fmla="*/ 2041525 h 2041525"/>
              <a:gd name="connsiteX3" fmla="*/ 426720 w 2041525"/>
              <a:gd name="connsiteY3" fmla="*/ 2041525 h 2041525"/>
              <a:gd name="connsiteX4" fmla="*/ 0 w 2041525"/>
              <a:gd name="connsiteY4" fmla="*/ 1614805 h 204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1525" h="2041525">
                <a:moveTo>
                  <a:pt x="0" y="0"/>
                </a:moveTo>
                <a:lnTo>
                  <a:pt x="2041525" y="0"/>
                </a:lnTo>
                <a:lnTo>
                  <a:pt x="2041525" y="2041525"/>
                </a:lnTo>
                <a:lnTo>
                  <a:pt x="426720" y="2041525"/>
                </a:lnTo>
                <a:cubicBezTo>
                  <a:pt x="191049" y="2041525"/>
                  <a:pt x="0" y="1850476"/>
                  <a:pt x="0" y="1614805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9252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59B20A0-C04B-4086-B67B-0860843A3237}"/>
              </a:ext>
            </a:extLst>
          </p:cNvPr>
          <p:cNvSpPr/>
          <p:nvPr userDrawn="1"/>
        </p:nvSpPr>
        <p:spPr>
          <a:xfrm>
            <a:off x="6073020" y="0"/>
            <a:ext cx="615724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xmlns="" id="{E8543EC9-DFD7-4E9A-B39C-3A1F83B258D5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8612AEB-E225-4081-AEC6-F9AB3C14ED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  <p:sp>
        <p:nvSpPr>
          <p:cNvPr id="10" name="Рисунок 9">
            <a:extLst>
              <a:ext uri="{FF2B5EF4-FFF2-40B4-BE49-F238E27FC236}">
                <a16:creationId xmlns:a16="http://schemas.microsoft.com/office/drawing/2014/main" xmlns="" id="{33FB82E8-10F2-4BDC-89F5-4608CB7B194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Рисунок 9">
            <a:extLst>
              <a:ext uri="{FF2B5EF4-FFF2-40B4-BE49-F238E27FC236}">
                <a16:creationId xmlns:a16="http://schemas.microsoft.com/office/drawing/2014/main" xmlns="" id="{25575770-04EB-4C9E-9E03-7CCDD13082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27206" y="0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Рисунок 9">
            <a:extLst>
              <a:ext uri="{FF2B5EF4-FFF2-40B4-BE49-F238E27FC236}">
                <a16:creationId xmlns:a16="http://schemas.microsoft.com/office/drawing/2014/main" xmlns="" id="{51186202-9E1F-4BE1-83C8-D1B564C5C0E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50256" y="0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Рисунок 9">
            <a:extLst>
              <a:ext uri="{FF2B5EF4-FFF2-40B4-BE49-F238E27FC236}">
                <a16:creationId xmlns:a16="http://schemas.microsoft.com/office/drawing/2014/main" xmlns="" id="{DD880369-7A21-4130-943F-068E824710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2286001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18" name="Рисунок 9">
            <a:extLst>
              <a:ext uri="{FF2B5EF4-FFF2-40B4-BE49-F238E27FC236}">
                <a16:creationId xmlns:a16="http://schemas.microsoft.com/office/drawing/2014/main" xmlns="" id="{548BE7CF-7193-4437-B04C-3818DF8A5D4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027206" y="2286001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19" name="Рисунок 9">
            <a:extLst>
              <a:ext uri="{FF2B5EF4-FFF2-40B4-BE49-F238E27FC236}">
                <a16:creationId xmlns:a16="http://schemas.microsoft.com/office/drawing/2014/main" xmlns="" id="{BDB11676-A5F4-45D1-9B5C-4C2F3715EC5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050256" y="2286001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20" name="Рисунок 9">
            <a:extLst>
              <a:ext uri="{FF2B5EF4-FFF2-40B4-BE49-F238E27FC236}">
                <a16:creationId xmlns:a16="http://schemas.microsoft.com/office/drawing/2014/main" xmlns="" id="{8244E6D7-EEC7-4651-820C-2350CDF286F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4572000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21" name="Рисунок 9">
            <a:extLst>
              <a:ext uri="{FF2B5EF4-FFF2-40B4-BE49-F238E27FC236}">
                <a16:creationId xmlns:a16="http://schemas.microsoft.com/office/drawing/2014/main" xmlns="" id="{E236AD6E-67E2-4E83-AEC1-034995524A9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027206" y="4572000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22" name="Рисунок 9">
            <a:extLst>
              <a:ext uri="{FF2B5EF4-FFF2-40B4-BE49-F238E27FC236}">
                <a16:creationId xmlns:a16="http://schemas.microsoft.com/office/drawing/2014/main" xmlns="" id="{1950174A-AEEA-43C2-9FE7-AF551044A73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050256" y="4572000"/>
            <a:ext cx="2022764" cy="22860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6163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xmlns="" id="{8BC6F1F8-B0C0-46CC-A927-6A259A70891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CA7617E-44CC-4EE0-8BE0-5CC75B0687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CD4DC53-7AF6-4D98-9AAE-BC48CB21CCAE}"/>
              </a:ext>
            </a:extLst>
          </p:cNvPr>
          <p:cNvSpPr/>
          <p:nvPr userDrawn="1"/>
        </p:nvSpPr>
        <p:spPr>
          <a:xfrm>
            <a:off x="0" y="0"/>
            <a:ext cx="3706586" cy="6858000"/>
          </a:xfrm>
          <a:prstGeom prst="rect">
            <a:avLst/>
          </a:pr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3"/>
          </p:nvPr>
        </p:nvSpPr>
        <p:spPr>
          <a:xfrm>
            <a:off x="433388" y="1920875"/>
            <a:ext cx="2833687" cy="2700338"/>
          </a:xfrm>
          <a:prstGeom prst="roundRect">
            <a:avLst>
              <a:gd name="adj" fmla="val 4025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635000" sx="102000" sy="102000" algn="ctr" rotWithShape="0">
              <a:schemeClr val="bg1">
                <a:alpha val="3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4" name="Рисунок 2"/>
          <p:cNvSpPr>
            <a:spLocks noGrp="1"/>
          </p:cNvSpPr>
          <p:nvPr>
            <p:ph type="pic" sz="quarter" idx="14"/>
          </p:nvPr>
        </p:nvSpPr>
        <p:spPr>
          <a:xfrm>
            <a:off x="4008346" y="2158602"/>
            <a:ext cx="1638000" cy="1638000"/>
          </a:xfrm>
          <a:prstGeom prst="roundRect">
            <a:avLst>
              <a:gd name="adj" fmla="val 6589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Рисунок 2"/>
          <p:cNvSpPr>
            <a:spLocks noGrp="1"/>
          </p:cNvSpPr>
          <p:nvPr>
            <p:ph type="pic" sz="quarter" idx="15"/>
          </p:nvPr>
        </p:nvSpPr>
        <p:spPr>
          <a:xfrm>
            <a:off x="7942661" y="2158602"/>
            <a:ext cx="1638000" cy="1638000"/>
          </a:xfrm>
          <a:prstGeom prst="roundRect">
            <a:avLst>
              <a:gd name="adj" fmla="val 6589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6" name="Рисунок 2"/>
          <p:cNvSpPr>
            <a:spLocks noGrp="1"/>
          </p:cNvSpPr>
          <p:nvPr>
            <p:ph type="pic" sz="quarter" idx="16"/>
          </p:nvPr>
        </p:nvSpPr>
        <p:spPr>
          <a:xfrm>
            <a:off x="7942661" y="4287573"/>
            <a:ext cx="1638000" cy="1638000"/>
          </a:xfrm>
          <a:prstGeom prst="roundRect">
            <a:avLst>
              <a:gd name="adj" fmla="val 6589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7" name="Рисунок 2"/>
          <p:cNvSpPr>
            <a:spLocks noGrp="1"/>
          </p:cNvSpPr>
          <p:nvPr>
            <p:ph type="pic" sz="quarter" idx="17"/>
          </p:nvPr>
        </p:nvSpPr>
        <p:spPr>
          <a:xfrm>
            <a:off x="4008345" y="4287573"/>
            <a:ext cx="1638000" cy="1638000"/>
          </a:xfrm>
          <a:prstGeom prst="roundRect">
            <a:avLst>
              <a:gd name="adj" fmla="val 6589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45525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 с лого НИ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02888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 с лого ВЕР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xmlns="" id="{8BC6F1F8-B0C0-46CC-A927-6A259A70891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CA7617E-44CC-4EE0-8BE0-5CC75B0687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85548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="" xmlns:a16="http://schemas.microsoft.com/office/drawing/2014/main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4" name="Рисунок 3">
            <a:extLst>
              <a:ext uri="{FF2B5EF4-FFF2-40B4-BE49-F238E27FC236}">
                <a16:creationId xmlns:a16="http://schemas.microsoft.com/office/drawing/2014/main" xmlns="" id="{7731D644-B8BD-4548-808D-C411223853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5101" y="540217"/>
            <a:ext cx="11076899" cy="5854692"/>
          </a:xfrm>
          <a:custGeom>
            <a:avLst/>
            <a:gdLst>
              <a:gd name="connsiteX0" fmla="*/ 5524302 w 21602599"/>
              <a:gd name="connsiteY0" fmla="*/ 0 h 11048604"/>
              <a:gd name="connsiteX1" fmla="*/ 21602599 w 21602599"/>
              <a:gd name="connsiteY1" fmla="*/ 0 h 11048604"/>
              <a:gd name="connsiteX2" fmla="*/ 21602599 w 21602599"/>
              <a:gd name="connsiteY2" fmla="*/ 11048604 h 11048604"/>
              <a:gd name="connsiteX3" fmla="*/ 5524302 w 21602599"/>
              <a:gd name="connsiteY3" fmla="*/ 11048604 h 11048604"/>
              <a:gd name="connsiteX4" fmla="*/ 0 w 21602599"/>
              <a:gd name="connsiteY4" fmla="*/ 5524302 h 11048604"/>
              <a:gd name="connsiteX5" fmla="*/ 5524302 w 21602599"/>
              <a:gd name="connsiteY5" fmla="*/ 0 h 11048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2599" h="11048604">
                <a:moveTo>
                  <a:pt x="5524302" y="0"/>
                </a:moveTo>
                <a:lnTo>
                  <a:pt x="21602599" y="0"/>
                </a:lnTo>
                <a:lnTo>
                  <a:pt x="21602599" y="11048604"/>
                </a:lnTo>
                <a:lnTo>
                  <a:pt x="5524302" y="11048604"/>
                </a:lnTo>
                <a:cubicBezTo>
                  <a:pt x="2473313" y="11048604"/>
                  <a:pt x="0" y="8575290"/>
                  <a:pt x="0" y="5524302"/>
                </a:cubicBezTo>
                <a:cubicBezTo>
                  <a:pt x="0" y="2473314"/>
                  <a:pt x="2473313" y="0"/>
                  <a:pt x="552430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356551109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7" name="Прямоугольник 16"/>
          <p:cNvSpPr/>
          <p:nvPr userDrawn="1"/>
        </p:nvSpPr>
        <p:spPr>
          <a:xfrm>
            <a:off x="0" y="0"/>
            <a:ext cx="4068000" cy="74677"/>
          </a:xfrm>
          <a:prstGeom prst="rect">
            <a:avLst/>
          </a:prstGeom>
          <a:solidFill>
            <a:srgbClr val="15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8163420" y="0"/>
            <a:ext cx="4032000" cy="74677"/>
          </a:xfrm>
          <a:prstGeom prst="rect">
            <a:avLst/>
          </a:prstGeom>
          <a:solidFill>
            <a:srgbClr val="0056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4070280" y="0"/>
            <a:ext cx="4104000" cy="74677"/>
          </a:xfrm>
          <a:prstGeom prst="rect">
            <a:avLst/>
          </a:prstGeom>
          <a:solidFill>
            <a:srgbClr val="007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5154931" y="1986095"/>
            <a:ext cx="1430654" cy="74677"/>
          </a:xfrm>
          <a:prstGeom prst="rect">
            <a:avLst/>
          </a:prstGeom>
          <a:solidFill>
            <a:srgbClr val="15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0" y="2060772"/>
            <a:ext cx="12192000" cy="3171628"/>
          </a:xfrm>
          <a:prstGeom prst="rect">
            <a:avLst/>
          </a:prstGeom>
          <a:solidFill>
            <a:srgbClr val="EF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6583680" y="1986095"/>
            <a:ext cx="1430654" cy="74677"/>
          </a:xfrm>
          <a:prstGeom prst="rect">
            <a:avLst/>
          </a:prstGeom>
          <a:solidFill>
            <a:srgbClr val="0056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8014334" y="1986095"/>
            <a:ext cx="1430654" cy="74677"/>
          </a:xfrm>
          <a:prstGeom prst="rect">
            <a:avLst/>
          </a:prstGeom>
          <a:solidFill>
            <a:srgbClr val="007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949817" y="1970290"/>
            <a:ext cx="3382670" cy="3382670"/>
          </a:xfrm>
          <a:prstGeom prst="ellipse">
            <a:avLst/>
          </a:prstGeom>
          <a:solidFill>
            <a:srgbClr val="E0E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6" name="Дуга 25"/>
          <p:cNvSpPr>
            <a:spLocks noChangeAspect="1"/>
          </p:cNvSpPr>
          <p:nvPr userDrawn="1"/>
        </p:nvSpPr>
        <p:spPr>
          <a:xfrm>
            <a:off x="879052" y="1893670"/>
            <a:ext cx="3510000" cy="3509754"/>
          </a:xfrm>
          <a:prstGeom prst="arc">
            <a:avLst>
              <a:gd name="adj1" fmla="val 25894"/>
              <a:gd name="adj2" fmla="val 16168431"/>
            </a:avLst>
          </a:prstGeom>
          <a:ln w="127000">
            <a:solidFill>
              <a:srgbClr val="007D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7" name="Дуга 26"/>
          <p:cNvSpPr>
            <a:spLocks noChangeAspect="1"/>
          </p:cNvSpPr>
          <p:nvPr userDrawn="1"/>
        </p:nvSpPr>
        <p:spPr>
          <a:xfrm>
            <a:off x="1094073" y="2112060"/>
            <a:ext cx="2966101" cy="3059380"/>
          </a:xfrm>
          <a:prstGeom prst="arc">
            <a:avLst>
              <a:gd name="adj1" fmla="val 7399288"/>
              <a:gd name="adj2" fmla="val 16284786"/>
            </a:avLst>
          </a:prstGeom>
          <a:ln w="304800">
            <a:solidFill>
              <a:srgbClr val="15A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8" name="Овал 27"/>
          <p:cNvSpPr/>
          <p:nvPr userDrawn="1"/>
        </p:nvSpPr>
        <p:spPr>
          <a:xfrm>
            <a:off x="1325663" y="2346136"/>
            <a:ext cx="2630978" cy="26309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9" name="Овал 28"/>
          <p:cNvSpPr/>
          <p:nvPr userDrawn="1"/>
        </p:nvSpPr>
        <p:spPr>
          <a:xfrm>
            <a:off x="1424239" y="2477895"/>
            <a:ext cx="2368076" cy="2368076"/>
          </a:xfrm>
          <a:prstGeom prst="ellipse">
            <a:avLst/>
          </a:prstGeom>
          <a:solidFill>
            <a:srgbClr val="E0E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1537411" y="2591067"/>
            <a:ext cx="2141732" cy="2141732"/>
          </a:xfrm>
          <a:prstGeom prst="ellipse">
            <a:avLst/>
          </a:prstGeom>
          <a:solidFill>
            <a:srgbClr val="15A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1" name="Полилиния 30"/>
          <p:cNvSpPr/>
          <p:nvPr userDrawn="1"/>
        </p:nvSpPr>
        <p:spPr>
          <a:xfrm>
            <a:off x="1538823" y="3675933"/>
            <a:ext cx="2138909" cy="1056866"/>
          </a:xfrm>
          <a:custGeom>
            <a:avLst/>
            <a:gdLst>
              <a:gd name="connsiteX0" fmla="*/ 0 w 2138909"/>
              <a:gd name="connsiteY0" fmla="*/ 0 h 1056866"/>
              <a:gd name="connsiteX1" fmla="*/ 2138909 w 2138909"/>
              <a:gd name="connsiteY1" fmla="*/ 0 h 1056866"/>
              <a:gd name="connsiteX2" fmla="*/ 2118564 w 2138909"/>
              <a:gd name="connsiteY2" fmla="*/ 201817 h 1056866"/>
              <a:gd name="connsiteX3" fmla="*/ 1069454 w 2138909"/>
              <a:gd name="connsiteY3" fmla="*/ 1056866 h 1056866"/>
              <a:gd name="connsiteX4" fmla="*/ 20345 w 2138909"/>
              <a:gd name="connsiteY4" fmla="*/ 201817 h 1056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8909" h="1056866">
                <a:moveTo>
                  <a:pt x="0" y="0"/>
                </a:moveTo>
                <a:lnTo>
                  <a:pt x="2138909" y="0"/>
                </a:lnTo>
                <a:lnTo>
                  <a:pt x="2118564" y="201817"/>
                </a:lnTo>
                <a:cubicBezTo>
                  <a:pt x="2018710" y="689793"/>
                  <a:pt x="1586949" y="1056866"/>
                  <a:pt x="1069454" y="1056866"/>
                </a:cubicBezTo>
                <a:cubicBezTo>
                  <a:pt x="551959" y="1056866"/>
                  <a:pt x="120199" y="689793"/>
                  <a:pt x="20345" y="201817"/>
                </a:cubicBezTo>
                <a:close/>
              </a:path>
            </a:pathLst>
          </a:custGeom>
          <a:solidFill>
            <a:srgbClr val="007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32" name="Picture 2" descr="Омская область  : Бесплатная карта, бесплатная карта, свободная карта, Бесплатная базовая карта&#10; : контур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353" y="2709580"/>
            <a:ext cx="1378483" cy="1939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Рисунок 3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6301" y="3344865"/>
            <a:ext cx="668586" cy="66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793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4" name="Прямоугольник 3"/>
          <p:cNvSpPr/>
          <p:nvPr userDrawn="1"/>
        </p:nvSpPr>
        <p:spPr>
          <a:xfrm>
            <a:off x="2407920" y="1737360"/>
            <a:ext cx="9784080" cy="3840480"/>
          </a:xfrm>
          <a:prstGeom prst="rect">
            <a:avLst/>
          </a:prstGeom>
          <a:solidFill>
            <a:srgbClr val="EF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6" name="Picture 2" descr="Омская область  : Бесплатная карта, бесплатная карта, свободная карта, Бесплатная базовая карта&#10; : контур"/>
          <p:cNvPicPr>
            <a:picLocks noChangeAspect="1" noChangeArrowheads="1"/>
          </p:cNvPicPr>
          <p:nvPr userDrawn="1"/>
        </p:nvPicPr>
        <p:blipFill>
          <a:blip r:embed="rId3">
            <a:duotone>
              <a:prstClr val="black"/>
              <a:srgbClr val="0678AA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312" y="243000"/>
            <a:ext cx="4529647" cy="63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1361630" y="2305050"/>
            <a:ext cx="2247904" cy="22479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>
            <a:spLocks noChangeAspect="1"/>
          </p:cNvSpPr>
          <p:nvPr/>
        </p:nvSpPr>
        <p:spPr>
          <a:xfrm>
            <a:off x="1416318" y="2359738"/>
            <a:ext cx="2138528" cy="2138526"/>
          </a:xfrm>
          <a:prstGeom prst="ellipse">
            <a:avLst/>
          </a:prstGeom>
          <a:solidFill>
            <a:srgbClr val="0678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0810" y="2394230"/>
            <a:ext cx="2069543" cy="2069541"/>
          </a:xfrm>
          <a:prstGeom prst="rect">
            <a:avLst/>
          </a:prstGeom>
        </p:spPr>
      </p:pic>
      <p:sp>
        <p:nvSpPr>
          <p:cNvPr id="14" name="Прямоугольник 13"/>
          <p:cNvSpPr/>
          <p:nvPr userDrawn="1"/>
        </p:nvSpPr>
        <p:spPr>
          <a:xfrm>
            <a:off x="5162513" y="1664969"/>
            <a:ext cx="1430654" cy="74677"/>
          </a:xfrm>
          <a:prstGeom prst="rect">
            <a:avLst/>
          </a:prstGeom>
          <a:solidFill>
            <a:srgbClr val="A7DA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6591262" y="1664969"/>
            <a:ext cx="1430654" cy="74677"/>
          </a:xfrm>
          <a:prstGeom prst="rect">
            <a:avLst/>
          </a:prstGeom>
          <a:solidFill>
            <a:srgbClr val="1F8B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8021916" y="1664969"/>
            <a:ext cx="1430654" cy="74677"/>
          </a:xfrm>
          <a:prstGeom prst="rect">
            <a:avLst/>
          </a:prstGeom>
          <a:solidFill>
            <a:srgbClr val="03B3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94666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3">
    <p:bg>
      <p:bgPr>
        <a:gradFill flip="none" rotWithShape="1">
          <a:gsLst>
            <a:gs pos="0">
              <a:srgbClr val="004575"/>
            </a:gs>
            <a:gs pos="100000">
              <a:srgbClr val="00569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>
            <a:spLocks noGrp="1"/>
          </p:cNvSpPr>
          <p:nvPr userDrawn="1">
            <p:ph type="sldNum" sz="quarter" idx="21"/>
          </p:nvPr>
        </p:nvSpPr>
        <p:spPr>
          <a:xfrm>
            <a:off x="11272838" y="6248400"/>
            <a:ext cx="447675" cy="2413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58CD580B-ED4F-1148-B48B-24C3761D60A0}" type="slidenum">
              <a:rPr lang="x-none" altLang="x-none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x-none" altLang="x-none" dirty="0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4165102" y="1664969"/>
            <a:ext cx="1430654" cy="74677"/>
          </a:xfrm>
          <a:prstGeom prst="rect">
            <a:avLst/>
          </a:prstGeom>
          <a:solidFill>
            <a:srgbClr val="BC2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2301240" y="1737360"/>
            <a:ext cx="9890760" cy="3840480"/>
          </a:xfrm>
          <a:prstGeom prst="rect">
            <a:avLst/>
          </a:prstGeom>
          <a:solidFill>
            <a:srgbClr val="EF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5593851" y="1664969"/>
            <a:ext cx="1430654" cy="7467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7024505" y="1664969"/>
            <a:ext cx="1430654" cy="74677"/>
          </a:xfrm>
          <a:prstGeom prst="rect">
            <a:avLst/>
          </a:prstGeom>
          <a:solidFill>
            <a:srgbClr val="00B3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26" name="Picture 2" descr="Омская область  : Бесплатная карта, бесплатная карта, свободная карта, Бесплатная базовая карта&#10; : контур">
            <a:extLst>
              <a:ext uri="{FF2B5EF4-FFF2-40B4-BE49-F238E27FC236}">
                <a16:creationId xmlns:a16="http://schemas.microsoft.com/office/drawing/2014/main" xmlns="" id="{F1AFF914-5E62-42A9-83DE-173452C674B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312" y="243000"/>
            <a:ext cx="4529647" cy="6372000"/>
          </a:xfrm>
          <a:prstGeom prst="rect">
            <a:avLst/>
          </a:prstGeom>
          <a:noFill/>
          <a:effectLst>
            <a:outerShdw blurRad="254000" dist="63500" sx="105000" sy="105000" algn="l" rotWithShape="0">
              <a:prstClr val="black">
                <a:alpha val="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Группа 26">
            <a:extLst>
              <a:ext uri="{FF2B5EF4-FFF2-40B4-BE49-F238E27FC236}">
                <a16:creationId xmlns:a16="http://schemas.microsoft.com/office/drawing/2014/main" xmlns="" id="{724DF718-8295-4C00-83EE-02C7D1BF0304}"/>
              </a:ext>
            </a:extLst>
          </p:cNvPr>
          <p:cNvGrpSpPr/>
          <p:nvPr userDrawn="1"/>
        </p:nvGrpSpPr>
        <p:grpSpPr>
          <a:xfrm>
            <a:off x="1416318" y="2359737"/>
            <a:ext cx="2138528" cy="2138526"/>
            <a:chOff x="1659141" y="2148818"/>
            <a:chExt cx="2232001" cy="2232001"/>
          </a:xfrm>
        </p:grpSpPr>
        <p:sp>
          <p:nvSpPr>
            <p:cNvPr id="28" name="Овал 27">
              <a:extLst>
                <a:ext uri="{FF2B5EF4-FFF2-40B4-BE49-F238E27FC236}">
                  <a16:creationId xmlns:a16="http://schemas.microsoft.com/office/drawing/2014/main" xmlns="" id="{4CABAEAA-EEE4-41AD-9EAC-D2E7E3BF564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9141" y="2148818"/>
              <a:ext cx="2232001" cy="2232001"/>
            </a:xfrm>
            <a:prstGeom prst="ellipse">
              <a:avLst/>
            </a:prstGeom>
            <a:solidFill>
              <a:srgbClr val="0678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29" name="Овал 28">
              <a:extLst>
                <a:ext uri="{FF2B5EF4-FFF2-40B4-BE49-F238E27FC236}">
                  <a16:creationId xmlns:a16="http://schemas.microsoft.com/office/drawing/2014/main" xmlns="" id="{2FC9082D-9DAB-4C56-A18A-1325C95CFA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77141" y="2166818"/>
              <a:ext cx="2196001" cy="2196001"/>
            </a:xfrm>
            <a:prstGeom prst="ellipse">
              <a:avLst/>
            </a:prstGeom>
            <a:solidFill>
              <a:srgbClr val="0056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pic>
          <p:nvPicPr>
            <p:cNvPr id="30" name="Рисунок 29">
              <a:extLst>
                <a:ext uri="{FF2B5EF4-FFF2-40B4-BE49-F238E27FC236}">
                  <a16:creationId xmlns:a16="http://schemas.microsoft.com/office/drawing/2014/main" xmlns="" id="{D5DF689A-9343-4F46-B87F-72CF165F6D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95141" y="2184818"/>
              <a:ext cx="2160000" cy="2160000"/>
            </a:xfrm>
            <a:prstGeom prst="rect">
              <a:avLst/>
            </a:prstGeom>
          </p:spPr>
        </p:pic>
      </p:grpSp>
      <p:sp>
        <p:nvSpPr>
          <p:cNvPr id="12" name="Text Box 3">
            <a:extLst>
              <a:ext uri="{FF2B5EF4-FFF2-40B4-BE49-F238E27FC236}">
                <a16:creationId xmlns:a16="http://schemas.microsoft.com/office/drawing/2014/main" xmlns="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5110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2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4179571" y="1664969"/>
            <a:ext cx="1430654" cy="74677"/>
          </a:xfrm>
          <a:prstGeom prst="rect">
            <a:avLst/>
          </a:prstGeom>
          <a:solidFill>
            <a:srgbClr val="BC26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2687444" y="1737360"/>
            <a:ext cx="9504556" cy="3840480"/>
          </a:xfrm>
          <a:prstGeom prst="rect">
            <a:avLst/>
          </a:prstGeom>
          <a:solidFill>
            <a:schemeClr val="bg2">
              <a:lumMod val="2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608320" y="1664969"/>
            <a:ext cx="1430654" cy="74677"/>
          </a:xfrm>
          <a:prstGeom prst="rect">
            <a:avLst/>
          </a:prstGeom>
          <a:solidFill>
            <a:srgbClr val="305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7038974" y="1664969"/>
            <a:ext cx="1430654" cy="74677"/>
          </a:xfrm>
          <a:prstGeom prst="rect">
            <a:avLst/>
          </a:prstGeom>
          <a:solidFill>
            <a:srgbClr val="00B3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11" name="Picture 2" descr="Омская область  : Бесплатная карта, бесплатная карта, свободная карта, Бесплатная базовая карта&#10; : контур">
            <a:extLst>
              <a:ext uri="{FF2B5EF4-FFF2-40B4-BE49-F238E27FC236}">
                <a16:creationId xmlns:a16="http://schemas.microsoft.com/office/drawing/2014/main" xmlns="" id="{62D9F92A-8B79-48AF-8FA0-AE72E6FBDA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312" y="243000"/>
            <a:ext cx="4529647" cy="63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ABB84806-AAD9-473F-AD83-2D3DC1B41AAB}"/>
              </a:ext>
            </a:extLst>
          </p:cNvPr>
          <p:cNvGrpSpPr/>
          <p:nvPr userDrawn="1"/>
        </p:nvGrpSpPr>
        <p:grpSpPr>
          <a:xfrm>
            <a:off x="1416318" y="2359737"/>
            <a:ext cx="2138528" cy="2138526"/>
            <a:chOff x="1659141" y="2148818"/>
            <a:chExt cx="2232001" cy="2232001"/>
          </a:xfrm>
        </p:grpSpPr>
        <p:sp>
          <p:nvSpPr>
            <p:cNvPr id="13" name="Овал 12">
              <a:extLst>
                <a:ext uri="{FF2B5EF4-FFF2-40B4-BE49-F238E27FC236}">
                  <a16:creationId xmlns:a16="http://schemas.microsoft.com/office/drawing/2014/main" xmlns="" id="{30435FAC-1B64-4D91-A167-65291DF86D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9141" y="2148818"/>
              <a:ext cx="2232001" cy="2232001"/>
            </a:xfrm>
            <a:prstGeom prst="ellipse">
              <a:avLst/>
            </a:prstGeom>
            <a:solidFill>
              <a:srgbClr val="0678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xmlns="" id="{D6A25C05-E78E-4872-88BF-93972AF211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77141" y="2166818"/>
              <a:ext cx="2196001" cy="2196001"/>
            </a:xfrm>
            <a:prstGeom prst="ellipse">
              <a:avLst/>
            </a:prstGeom>
            <a:solidFill>
              <a:srgbClr val="0056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pic>
          <p:nvPicPr>
            <p:cNvPr id="15" name="Рисунок 14">
              <a:extLst>
                <a:ext uri="{FF2B5EF4-FFF2-40B4-BE49-F238E27FC236}">
                  <a16:creationId xmlns:a16="http://schemas.microsoft.com/office/drawing/2014/main" xmlns="" id="{C0296B91-DBF4-49AB-A7A0-8E980120CE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95141" y="2184818"/>
              <a:ext cx="2160000" cy="2160000"/>
            </a:xfrm>
            <a:prstGeom prst="rect">
              <a:avLst/>
            </a:prstGeom>
          </p:spPr>
        </p:pic>
      </p:grp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55034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4" name="Рисунок 3">
            <a:extLst>
              <a:ext uri="{FF2B5EF4-FFF2-40B4-BE49-F238E27FC236}">
                <a16:creationId xmlns="" xmlns:a16="http://schemas.microsoft.com/office/drawing/2014/main" id="{7731D644-B8BD-4548-808D-C411223853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5101" y="540217"/>
            <a:ext cx="11076899" cy="5854692"/>
          </a:xfrm>
          <a:custGeom>
            <a:avLst/>
            <a:gdLst>
              <a:gd name="connsiteX0" fmla="*/ 5524302 w 21602599"/>
              <a:gd name="connsiteY0" fmla="*/ 0 h 11048604"/>
              <a:gd name="connsiteX1" fmla="*/ 21602599 w 21602599"/>
              <a:gd name="connsiteY1" fmla="*/ 0 h 11048604"/>
              <a:gd name="connsiteX2" fmla="*/ 21602599 w 21602599"/>
              <a:gd name="connsiteY2" fmla="*/ 11048604 h 11048604"/>
              <a:gd name="connsiteX3" fmla="*/ 5524302 w 21602599"/>
              <a:gd name="connsiteY3" fmla="*/ 11048604 h 11048604"/>
              <a:gd name="connsiteX4" fmla="*/ 0 w 21602599"/>
              <a:gd name="connsiteY4" fmla="*/ 5524302 h 11048604"/>
              <a:gd name="connsiteX5" fmla="*/ 5524302 w 21602599"/>
              <a:gd name="connsiteY5" fmla="*/ 0 h 11048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2599" h="11048604">
                <a:moveTo>
                  <a:pt x="5524302" y="0"/>
                </a:moveTo>
                <a:lnTo>
                  <a:pt x="21602599" y="0"/>
                </a:lnTo>
                <a:lnTo>
                  <a:pt x="21602599" y="11048604"/>
                </a:lnTo>
                <a:lnTo>
                  <a:pt x="5524302" y="11048604"/>
                </a:lnTo>
                <a:cubicBezTo>
                  <a:pt x="2473313" y="11048604"/>
                  <a:pt x="0" y="8575290"/>
                  <a:pt x="0" y="5524302"/>
                </a:cubicBezTo>
                <a:cubicBezTo>
                  <a:pt x="0" y="2473314"/>
                  <a:pt x="2473313" y="0"/>
                  <a:pt x="552430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391149471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Слайд-перерыв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Рисунок 2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88825" cy="6858000"/>
          </a:xfrm>
          <a:custGeom>
            <a:avLst/>
            <a:gdLst>
              <a:gd name="connsiteX0" fmla="*/ 0 w 12188825"/>
              <a:gd name="connsiteY0" fmla="*/ 0 h 6858000"/>
              <a:gd name="connsiteX1" fmla="*/ 12188825 w 12188825"/>
              <a:gd name="connsiteY1" fmla="*/ 0 h 6858000"/>
              <a:gd name="connsiteX2" fmla="*/ 12188825 w 12188825"/>
              <a:gd name="connsiteY2" fmla="*/ 6858000 h 6858000"/>
              <a:gd name="connsiteX3" fmla="*/ 0 w 12188825"/>
              <a:gd name="connsiteY3" fmla="*/ 6858000 h 6858000"/>
              <a:gd name="connsiteX4" fmla="*/ 0 w 12188825"/>
              <a:gd name="connsiteY4" fmla="*/ 6803090 h 6858000"/>
              <a:gd name="connsiteX5" fmla="*/ 404890 w 12188825"/>
              <a:gd name="connsiteY5" fmla="*/ 6669319 h 6858000"/>
              <a:gd name="connsiteX6" fmla="*/ 3390707 w 12188825"/>
              <a:gd name="connsiteY6" fmla="*/ 5370716 h 6858000"/>
              <a:gd name="connsiteX7" fmla="*/ 9717083 w 12188825"/>
              <a:gd name="connsiteY7" fmla="*/ 38792 h 6858000"/>
              <a:gd name="connsiteX8" fmla="*/ 9737898 w 12188825"/>
              <a:gd name="connsiteY8" fmla="*/ 6122 h 6858000"/>
              <a:gd name="connsiteX9" fmla="*/ 0 w 12188825"/>
              <a:gd name="connsiteY9" fmla="*/ 612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88825" h="6858000">
                <a:moveTo>
                  <a:pt x="0" y="0"/>
                </a:moveTo>
                <a:lnTo>
                  <a:pt x="12188825" y="0"/>
                </a:lnTo>
                <a:lnTo>
                  <a:pt x="12188825" y="6858000"/>
                </a:lnTo>
                <a:lnTo>
                  <a:pt x="0" y="6858000"/>
                </a:lnTo>
                <a:lnTo>
                  <a:pt x="0" y="6803090"/>
                </a:lnTo>
                <a:lnTo>
                  <a:pt x="404890" y="6669319"/>
                </a:lnTo>
                <a:cubicBezTo>
                  <a:pt x="1385892" y="6330813"/>
                  <a:pt x="2390345" y="5897710"/>
                  <a:pt x="3390707" y="5370716"/>
                </a:cubicBezTo>
                <a:cubicBezTo>
                  <a:pt x="6225063" y="3877565"/>
                  <a:pt x="8456373" y="1931068"/>
                  <a:pt x="9717083" y="38792"/>
                </a:cubicBezTo>
                <a:lnTo>
                  <a:pt x="9737898" y="6122"/>
                </a:lnTo>
                <a:lnTo>
                  <a:pt x="0" y="6121"/>
                </a:lnTo>
                <a:close/>
              </a:path>
            </a:pathLst>
          </a:custGeom>
          <a:pattFill prst="pct5"/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19A6-1283-46DA-80BE-50830E24766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олилиния 4"/>
          <p:cNvSpPr/>
          <p:nvPr userDrawn="1"/>
        </p:nvSpPr>
        <p:spPr>
          <a:xfrm rot="3733174">
            <a:off x="720192" y="-4363785"/>
            <a:ext cx="6327917" cy="11786345"/>
          </a:xfrm>
          <a:custGeom>
            <a:avLst/>
            <a:gdLst>
              <a:gd name="connsiteX0" fmla="*/ 0 w 6327917"/>
              <a:gd name="connsiteY0" fmla="*/ 8617957 h 11786345"/>
              <a:gd name="connsiteX1" fmla="*/ 4539973 w 6327917"/>
              <a:gd name="connsiteY1" fmla="*/ 0 h 11786345"/>
              <a:gd name="connsiteX2" fmla="*/ 4559175 w 6327917"/>
              <a:gd name="connsiteY2" fmla="*/ 33643 h 11786345"/>
              <a:gd name="connsiteX3" fmla="*/ 6327917 w 6327917"/>
              <a:gd name="connsiteY3" fmla="*/ 8115971 h 11786345"/>
              <a:gd name="connsiteX4" fmla="*/ 6085201 w 6327917"/>
              <a:gd name="connsiteY4" fmla="*/ 11362901 h 11786345"/>
              <a:gd name="connsiteX5" fmla="*/ 6014360 w 6327917"/>
              <a:gd name="connsiteY5" fmla="*/ 11786345 h 11786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27917" h="11786345">
                <a:moveTo>
                  <a:pt x="0" y="8617957"/>
                </a:moveTo>
                <a:lnTo>
                  <a:pt x="4539973" y="0"/>
                </a:lnTo>
                <a:lnTo>
                  <a:pt x="4559175" y="33643"/>
                </a:lnTo>
                <a:cubicBezTo>
                  <a:pt x="5645751" y="2031004"/>
                  <a:pt x="6327917" y="4912367"/>
                  <a:pt x="6327917" y="8115971"/>
                </a:cubicBezTo>
                <a:cubicBezTo>
                  <a:pt x="6327917" y="9246654"/>
                  <a:pt x="6242941" y="10337197"/>
                  <a:pt x="6085201" y="11362901"/>
                </a:cubicBezTo>
                <a:lnTo>
                  <a:pt x="6014360" y="117863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71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олилиния 5"/>
          <p:cNvSpPr/>
          <p:nvPr userDrawn="1"/>
        </p:nvSpPr>
        <p:spPr>
          <a:xfrm rot="3470151">
            <a:off x="252810" y="-3950315"/>
            <a:ext cx="5897380" cy="10911083"/>
          </a:xfrm>
          <a:custGeom>
            <a:avLst/>
            <a:gdLst>
              <a:gd name="connsiteX0" fmla="*/ 0 w 5897380"/>
              <a:gd name="connsiteY0" fmla="*/ 7317117 h 10911083"/>
              <a:gd name="connsiteX1" fmla="*/ 4601443 w 5897380"/>
              <a:gd name="connsiteY1" fmla="*/ 0 h 10911083"/>
              <a:gd name="connsiteX2" fmla="*/ 4615255 w 5897380"/>
              <a:gd name="connsiteY2" fmla="*/ 35504 h 10911083"/>
              <a:gd name="connsiteX3" fmla="*/ 5897380 w 5897380"/>
              <a:gd name="connsiteY3" fmla="*/ 7835506 h 10911083"/>
              <a:gd name="connsiteX4" fmla="*/ 5766263 w 5897380"/>
              <a:gd name="connsiteY4" fmla="*/ 10462834 h 10911083"/>
              <a:gd name="connsiteX5" fmla="*/ 5715048 w 5897380"/>
              <a:gd name="connsiteY5" fmla="*/ 10911083 h 10911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97380" h="10911083">
                <a:moveTo>
                  <a:pt x="0" y="7317117"/>
                </a:moveTo>
                <a:lnTo>
                  <a:pt x="4601443" y="0"/>
                </a:lnTo>
                <a:lnTo>
                  <a:pt x="4615255" y="35504"/>
                </a:lnTo>
                <a:cubicBezTo>
                  <a:pt x="5420512" y="2210563"/>
                  <a:pt x="5897380" y="4910541"/>
                  <a:pt x="5897380" y="7835506"/>
                </a:cubicBezTo>
                <a:cubicBezTo>
                  <a:pt x="5897380" y="8735495"/>
                  <a:pt x="5852232" y="9614183"/>
                  <a:pt x="5766263" y="10462834"/>
                </a:cubicBezTo>
                <a:lnTo>
                  <a:pt x="5715048" y="109110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71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олилиния 6"/>
          <p:cNvSpPr/>
          <p:nvPr userDrawn="1"/>
        </p:nvSpPr>
        <p:spPr>
          <a:xfrm rot="2652339">
            <a:off x="-702319" y="-3114678"/>
            <a:ext cx="5829530" cy="10061420"/>
          </a:xfrm>
          <a:custGeom>
            <a:avLst/>
            <a:gdLst>
              <a:gd name="connsiteX0" fmla="*/ 0 w 5829530"/>
              <a:gd name="connsiteY0" fmla="*/ 5208940 h 10061420"/>
              <a:gd name="connsiteX1" fmla="*/ 5355413 w 5829530"/>
              <a:gd name="connsiteY1" fmla="*/ 0 h 10061420"/>
              <a:gd name="connsiteX2" fmla="*/ 5375612 w 5829530"/>
              <a:gd name="connsiteY2" fmla="*/ 78924 h 10061420"/>
              <a:gd name="connsiteX3" fmla="*/ 5829530 w 5829530"/>
              <a:gd name="connsiteY3" fmla="*/ 4050458 h 10061420"/>
              <a:gd name="connsiteX4" fmla="*/ 4843057 w 5829530"/>
              <a:gd name="connsiteY4" fmla="*/ 9755147 h 10061420"/>
              <a:gd name="connsiteX5" fmla="*/ 4719760 w 5829530"/>
              <a:gd name="connsiteY5" fmla="*/ 10061420 h 10061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29530" h="10061420">
                <a:moveTo>
                  <a:pt x="0" y="5208940"/>
                </a:moveTo>
                <a:lnTo>
                  <a:pt x="5355413" y="0"/>
                </a:lnTo>
                <a:lnTo>
                  <a:pt x="5375612" y="78924"/>
                </a:lnTo>
                <a:cubicBezTo>
                  <a:pt x="5667901" y="1299615"/>
                  <a:pt x="5829530" y="2641694"/>
                  <a:pt x="5829530" y="4050458"/>
                </a:cubicBezTo>
                <a:cubicBezTo>
                  <a:pt x="5829530" y="6163604"/>
                  <a:pt x="5465865" y="8126711"/>
                  <a:pt x="4843057" y="9755147"/>
                </a:cubicBezTo>
                <a:lnTo>
                  <a:pt x="4719760" y="10061420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/>
              </a:gs>
              <a:gs pos="27000">
                <a:schemeClr val="accent1"/>
              </a:gs>
            </a:gsLst>
            <a:lin ang="5400000" scaled="1"/>
            <a:tileRect/>
          </a:gradFill>
          <a:ln>
            <a:noFill/>
          </a:ln>
          <a:effectLst>
            <a:outerShdw blurRad="317500" dist="190500" dir="13500000" sx="102000" sy="102000" algn="b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/>
          <p:nvPr userDrawn="1"/>
        </p:nvSpPr>
        <p:spPr>
          <a:xfrm rot="3733174">
            <a:off x="344858" y="-3268105"/>
            <a:ext cx="5176792" cy="9295767"/>
          </a:xfrm>
          <a:custGeom>
            <a:avLst/>
            <a:gdLst>
              <a:gd name="connsiteX0" fmla="*/ 0 w 5176792"/>
              <a:gd name="connsiteY0" fmla="*/ 6601101 h 9295767"/>
              <a:gd name="connsiteX1" fmla="*/ 3477485 w 5176792"/>
              <a:gd name="connsiteY1" fmla="*/ 0 h 9295767"/>
              <a:gd name="connsiteX2" fmla="*/ 3522040 w 5176792"/>
              <a:gd name="connsiteY2" fmla="*/ 81071 h 9295767"/>
              <a:gd name="connsiteX3" fmla="*/ 5176792 w 5176792"/>
              <a:gd name="connsiteY3" fmla="*/ 7705203 h 9295767"/>
              <a:gd name="connsiteX4" fmla="*/ 5147623 w 5176792"/>
              <a:gd name="connsiteY4" fmla="*/ 8807616 h 9295767"/>
              <a:gd name="connsiteX5" fmla="*/ 5115121 w 5176792"/>
              <a:gd name="connsiteY5" fmla="*/ 9295767 h 9295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76792" h="9295767">
                <a:moveTo>
                  <a:pt x="0" y="6601101"/>
                </a:moveTo>
                <a:lnTo>
                  <a:pt x="3477485" y="0"/>
                </a:lnTo>
                <a:lnTo>
                  <a:pt x="3522040" y="81071"/>
                </a:lnTo>
                <a:cubicBezTo>
                  <a:pt x="4544431" y="2032257"/>
                  <a:pt x="5176792" y="4727794"/>
                  <a:pt x="5176792" y="7705203"/>
                </a:cubicBezTo>
                <a:cubicBezTo>
                  <a:pt x="5176792" y="8077379"/>
                  <a:pt x="5166912" y="8445151"/>
                  <a:pt x="5147623" y="8807616"/>
                </a:cubicBezTo>
                <a:lnTo>
                  <a:pt x="5115121" y="92957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317500" dist="190500" dir="27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xmlns="" id="{8BC6F1F8-B0C0-46CC-A927-6A259A70891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88381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ACA7617E-44CC-4EE0-8BE0-5CC75B0687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3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60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1DAA063-5C80-4339-8909-445E0ECEC474}"/>
              </a:ext>
            </a:extLst>
          </p:cNvPr>
          <p:cNvSpPr/>
          <p:nvPr userDrawn="1"/>
        </p:nvSpPr>
        <p:spPr>
          <a:xfrm>
            <a:off x="0" y="0"/>
            <a:ext cx="8319032" cy="6858000"/>
          </a:xfrm>
          <a:prstGeom prst="rect">
            <a:avLst/>
          </a:pr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 Box 3">
            <a:extLst>
              <a:ext uri="{FF2B5EF4-FFF2-40B4-BE49-F238E27FC236}">
                <a16:creationId xmlns:a16="http://schemas.microsoft.com/office/drawing/2014/main" xmlns="" id="{EE2D9EB2-D179-477C-92D5-7E30DE1CCE2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98BDA21B-3FC5-4E3E-9D8E-C59F68D211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3F5BC6F9-98D6-4446-AD0C-9E8AB98B6E48}"/>
              </a:ext>
            </a:extLst>
          </p:cNvPr>
          <p:cNvSpPr/>
          <p:nvPr userDrawn="1"/>
        </p:nvSpPr>
        <p:spPr>
          <a:xfrm>
            <a:off x="5137332" y="306530"/>
            <a:ext cx="6244942" cy="6244940"/>
          </a:xfrm>
          <a:prstGeom prst="ellipse">
            <a:avLst/>
          </a:prstGeom>
          <a:noFill/>
          <a:ln w="635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89B8343B-C35D-4FDA-8720-8B14BA6766CF}"/>
              </a:ext>
            </a:extLst>
          </p:cNvPr>
          <p:cNvSpPr/>
          <p:nvPr userDrawn="1"/>
        </p:nvSpPr>
        <p:spPr>
          <a:xfrm>
            <a:off x="9233433" y="289736"/>
            <a:ext cx="1234440" cy="12344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6451F62D-6B8F-4B2B-9FC9-CC73C2BA3419}"/>
              </a:ext>
            </a:extLst>
          </p:cNvPr>
          <p:cNvSpPr/>
          <p:nvPr userDrawn="1"/>
        </p:nvSpPr>
        <p:spPr>
          <a:xfrm>
            <a:off x="9233433" y="5317030"/>
            <a:ext cx="1234440" cy="12344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Рисунок 10">
            <a:extLst>
              <a:ext uri="{FF2B5EF4-FFF2-40B4-BE49-F238E27FC236}">
                <a16:creationId xmlns:a16="http://schemas.microsoft.com/office/drawing/2014/main" xmlns="" id="{45EE1167-94B6-4956-BFEA-BF8C95CF96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67873" y="1674720"/>
            <a:ext cx="1234800" cy="12348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5" name="Рисунок 10">
            <a:extLst>
              <a:ext uri="{FF2B5EF4-FFF2-40B4-BE49-F238E27FC236}">
                <a16:creationId xmlns:a16="http://schemas.microsoft.com/office/drawing/2014/main" xmlns="" id="{955ACA6A-884C-4C4A-9BFE-769D1F1183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467873" y="3948857"/>
            <a:ext cx="1234800" cy="12348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FFC03F5A-3EF9-4150-8AC0-CFB7DA6FE48F}"/>
              </a:ext>
            </a:extLst>
          </p:cNvPr>
          <p:cNvSpPr/>
          <p:nvPr userDrawn="1"/>
        </p:nvSpPr>
        <p:spPr>
          <a:xfrm>
            <a:off x="6139714" y="1271763"/>
            <a:ext cx="4297680" cy="4297680"/>
          </a:xfrm>
          <a:prstGeom prst="ellipse">
            <a:avLst/>
          </a:prstGeom>
          <a:solidFill>
            <a:srgbClr val="25A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8" name="Рисунок 17">
            <a:extLst>
              <a:ext uri="{FF2B5EF4-FFF2-40B4-BE49-F238E27FC236}">
                <a16:creationId xmlns:a16="http://schemas.microsoft.com/office/drawing/2014/main" xmlns="" id="{DE32825C-D3AF-4B34-9F4A-D8076007509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93500" y="1425549"/>
            <a:ext cx="3990108" cy="3990108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1411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xmlns="" id="{D725D08D-17B3-4894-AC7A-5EF41CF5B08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890000"/>
            <a:ext cx="4104000" cy="24840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0" name="Рисунок 8">
            <a:extLst>
              <a:ext uri="{FF2B5EF4-FFF2-40B4-BE49-F238E27FC236}">
                <a16:creationId xmlns:a16="http://schemas.microsoft.com/office/drawing/2014/main" xmlns="" id="{1982CA0B-6DCE-4516-A8B5-FA523E95DF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52080" y="1890000"/>
            <a:ext cx="4039920" cy="24840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:a16="http://schemas.microsoft.com/office/drawing/2014/main" xmlns="" id="{0297FEB8-2060-424F-9965-CF09291937E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04000" y="4374000"/>
            <a:ext cx="4048080" cy="24840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C9985AF-33DA-47A8-8439-E590E0C69143}"/>
              </a:ext>
            </a:extLst>
          </p:cNvPr>
          <p:cNvSpPr/>
          <p:nvPr userDrawn="1"/>
        </p:nvSpPr>
        <p:spPr>
          <a:xfrm>
            <a:off x="0" y="4374000"/>
            <a:ext cx="4104000" cy="248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7ECC9A2-B0DD-4016-BD40-19E0FDF07E3D}"/>
              </a:ext>
            </a:extLst>
          </p:cNvPr>
          <p:cNvSpPr/>
          <p:nvPr userDrawn="1"/>
        </p:nvSpPr>
        <p:spPr>
          <a:xfrm>
            <a:off x="8152080" y="4374000"/>
            <a:ext cx="4039920" cy="248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A125B91-BE35-459E-98F9-E6183353ED25}"/>
              </a:ext>
            </a:extLst>
          </p:cNvPr>
          <p:cNvSpPr/>
          <p:nvPr userDrawn="1"/>
        </p:nvSpPr>
        <p:spPr>
          <a:xfrm>
            <a:off x="4104000" y="1890000"/>
            <a:ext cx="4048080" cy="248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xmlns="" id="{C8A0C0C4-E198-4D3D-998A-360B63B0531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94AB8450-44AE-492A-B8C6-A8BDDF2A17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04117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Контент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6D9672F9-D3F0-49A0-A560-790BBA201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450" y="432002"/>
            <a:ext cx="10515600" cy="7017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" name="Рисунок 2">
            <a:extLst>
              <a:ext uri="{FF2B5EF4-FFF2-40B4-BE49-F238E27FC236}">
                <a16:creationId xmlns:a16="http://schemas.microsoft.com/office/drawing/2014/main" xmlns="" id="{7093EDD3-4480-4049-A82A-D4049AC311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21383" y="1724743"/>
            <a:ext cx="2386800" cy="23868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16" name="Рисунок 2">
            <a:extLst>
              <a:ext uri="{FF2B5EF4-FFF2-40B4-BE49-F238E27FC236}">
                <a16:creationId xmlns:a16="http://schemas.microsoft.com/office/drawing/2014/main" xmlns="" id="{FC1E6A4A-E2C0-4D63-BE71-37308DE756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66863" y="1724743"/>
            <a:ext cx="2386800" cy="23868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17" name="Рисунок 2">
            <a:extLst>
              <a:ext uri="{FF2B5EF4-FFF2-40B4-BE49-F238E27FC236}">
                <a16:creationId xmlns:a16="http://schemas.microsoft.com/office/drawing/2014/main" xmlns="" id="{94FFDAA4-2EF4-4DE6-9E1D-73216D16517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12344" y="1724743"/>
            <a:ext cx="2386800" cy="23868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xmlns="" id="{91F1B6EA-DEF0-42F4-8AA7-99CCBA31E714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B20B724-A98E-431F-B3D7-FBE988F1A7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2913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2" pos="384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Контент 4, темный фон">
    <p:bg>
      <p:bgPr>
        <a:gradFill flip="none" rotWithShape="1">
          <a:gsLst>
            <a:gs pos="0">
              <a:srgbClr val="004575"/>
            </a:gs>
            <a:gs pos="100000">
              <a:srgbClr val="00569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>
            <a:spLocks noGrp="1"/>
          </p:cNvSpPr>
          <p:nvPr userDrawn="1">
            <p:ph type="sldNum" sz="quarter" idx="21"/>
          </p:nvPr>
        </p:nvSpPr>
        <p:spPr>
          <a:xfrm>
            <a:off x="11272838" y="6248400"/>
            <a:ext cx="447675" cy="24130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58CD580B-ED4F-1148-B48B-24C3761D60A0}" type="slidenum">
              <a:rPr lang="x-none" altLang="x-none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x-none" altLang="x-none" dirty="0">
              <a:solidFill>
                <a:prstClr val="black"/>
              </a:solidFill>
            </a:endParaRPr>
          </a:p>
        </p:txBody>
      </p:sp>
      <p:sp>
        <p:nvSpPr>
          <p:cNvPr id="16" name="Полилиния 15">
            <a:extLst>
              <a:ext uri="{FF2B5EF4-FFF2-40B4-BE49-F238E27FC236}">
                <a16:creationId xmlns:a16="http://schemas.microsoft.com/office/drawing/2014/main" xmlns="" id="{9A98CA79-BB25-4370-8C14-919AE440F1EC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265264" cy="6669000"/>
          </a:xfrm>
          <a:custGeom>
            <a:avLst/>
            <a:gdLst>
              <a:gd name="connsiteX0" fmla="*/ 1775641 w 6265264"/>
              <a:gd name="connsiteY0" fmla="*/ 0 h 6669000"/>
              <a:gd name="connsiteX1" fmla="*/ 3909381 w 6265264"/>
              <a:gd name="connsiteY1" fmla="*/ 0 h 6669000"/>
              <a:gd name="connsiteX2" fmla="*/ 4176483 w 6265264"/>
              <a:gd name="connsiteY2" fmla="*/ 97761 h 6669000"/>
              <a:gd name="connsiteX3" fmla="*/ 6265264 w 6265264"/>
              <a:gd name="connsiteY3" fmla="*/ 3249000 h 6669000"/>
              <a:gd name="connsiteX4" fmla="*/ 2845264 w 6265264"/>
              <a:gd name="connsiteY4" fmla="*/ 6669000 h 6669000"/>
              <a:gd name="connsiteX5" fmla="*/ 9346 w 6265264"/>
              <a:gd name="connsiteY5" fmla="*/ 5161155 h 6669000"/>
              <a:gd name="connsiteX6" fmla="*/ 0 w 6265264"/>
              <a:gd name="connsiteY6" fmla="*/ 5145770 h 6669000"/>
              <a:gd name="connsiteX7" fmla="*/ 0 w 6265264"/>
              <a:gd name="connsiteY7" fmla="*/ 1352230 h 6669000"/>
              <a:gd name="connsiteX8" fmla="*/ 9346 w 6265264"/>
              <a:gd name="connsiteY8" fmla="*/ 1336846 h 6669000"/>
              <a:gd name="connsiteX9" fmla="*/ 1591236 w 6265264"/>
              <a:gd name="connsiteY9" fmla="*/ 66223 h 666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65264" h="6669000">
                <a:moveTo>
                  <a:pt x="1775641" y="0"/>
                </a:moveTo>
                <a:lnTo>
                  <a:pt x="3909381" y="0"/>
                </a:lnTo>
                <a:lnTo>
                  <a:pt x="4176483" y="97761"/>
                </a:lnTo>
                <a:cubicBezTo>
                  <a:pt x="5403972" y="616945"/>
                  <a:pt x="6265264" y="1832390"/>
                  <a:pt x="6265264" y="3249000"/>
                </a:cubicBezTo>
                <a:cubicBezTo>
                  <a:pt x="6265264" y="5137814"/>
                  <a:pt x="4734078" y="6669000"/>
                  <a:pt x="2845264" y="6669000"/>
                </a:cubicBezTo>
                <a:cubicBezTo>
                  <a:pt x="1664756" y="6669000"/>
                  <a:pt x="623945" y="6070881"/>
                  <a:pt x="9346" y="5161155"/>
                </a:cubicBezTo>
                <a:lnTo>
                  <a:pt x="0" y="5145770"/>
                </a:lnTo>
                <a:lnTo>
                  <a:pt x="0" y="1352230"/>
                </a:lnTo>
                <a:lnTo>
                  <a:pt x="9346" y="1336846"/>
                </a:lnTo>
                <a:cubicBezTo>
                  <a:pt x="393470" y="768267"/>
                  <a:pt x="944084" y="321410"/>
                  <a:pt x="1591236" y="66223"/>
                </a:cubicBezTo>
                <a:close/>
              </a:path>
            </a:pathLst>
          </a:custGeom>
          <a:solidFill>
            <a:schemeClr val="accent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Полилиния 13">
            <a:extLst>
              <a:ext uri="{FF2B5EF4-FFF2-40B4-BE49-F238E27FC236}">
                <a16:creationId xmlns:a16="http://schemas.microsoft.com/office/drawing/2014/main" xmlns="" id="{94CA2EC5-F597-48B4-ADBB-B692DCB3B66D}"/>
              </a:ext>
            </a:extLst>
          </p:cNvPr>
          <p:cNvSpPr/>
          <p:nvPr userDrawn="1"/>
        </p:nvSpPr>
        <p:spPr>
          <a:xfrm>
            <a:off x="0" y="279000"/>
            <a:ext cx="5815264" cy="5940000"/>
          </a:xfrm>
          <a:custGeom>
            <a:avLst/>
            <a:gdLst>
              <a:gd name="connsiteX0" fmla="*/ 2845264 w 5815264"/>
              <a:gd name="connsiteY0" fmla="*/ 0 h 5940000"/>
              <a:gd name="connsiteX1" fmla="*/ 5815264 w 5815264"/>
              <a:gd name="connsiteY1" fmla="*/ 2970000 h 5940000"/>
              <a:gd name="connsiteX2" fmla="*/ 2845264 w 5815264"/>
              <a:gd name="connsiteY2" fmla="*/ 5940000 h 5940000"/>
              <a:gd name="connsiteX3" fmla="*/ 8789 w 5815264"/>
              <a:gd name="connsiteY3" fmla="*/ 3853187 h 5940000"/>
              <a:gd name="connsiteX4" fmla="*/ 0 w 5815264"/>
              <a:gd name="connsiteY4" fmla="*/ 3819005 h 5940000"/>
              <a:gd name="connsiteX5" fmla="*/ 0 w 5815264"/>
              <a:gd name="connsiteY5" fmla="*/ 2120996 h 5940000"/>
              <a:gd name="connsiteX6" fmla="*/ 8789 w 5815264"/>
              <a:gd name="connsiteY6" fmla="*/ 2086813 h 5940000"/>
              <a:gd name="connsiteX7" fmla="*/ 2845264 w 5815264"/>
              <a:gd name="connsiteY7" fmla="*/ 0 h 59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15264" h="5940000">
                <a:moveTo>
                  <a:pt x="2845264" y="0"/>
                </a:moveTo>
                <a:cubicBezTo>
                  <a:pt x="4485550" y="0"/>
                  <a:pt x="5815264" y="1329714"/>
                  <a:pt x="5815264" y="2970000"/>
                </a:cubicBezTo>
                <a:cubicBezTo>
                  <a:pt x="5815264" y="4610286"/>
                  <a:pt x="4485550" y="5940000"/>
                  <a:pt x="2845264" y="5940000"/>
                </a:cubicBezTo>
                <a:cubicBezTo>
                  <a:pt x="1512532" y="5940000"/>
                  <a:pt x="384825" y="5062181"/>
                  <a:pt x="8789" y="3853187"/>
                </a:cubicBezTo>
                <a:lnTo>
                  <a:pt x="0" y="3819005"/>
                </a:lnTo>
                <a:lnTo>
                  <a:pt x="0" y="2120996"/>
                </a:lnTo>
                <a:lnTo>
                  <a:pt x="8789" y="2086813"/>
                </a:lnTo>
                <a:cubicBezTo>
                  <a:pt x="384825" y="877819"/>
                  <a:pt x="1512532" y="0"/>
                  <a:pt x="2845264" y="0"/>
                </a:cubicBezTo>
                <a:close/>
              </a:path>
            </a:pathLst>
          </a:cu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xmlns="" id="{2AEE7250-4E7E-476D-B759-997B4672E4A6}"/>
              </a:ext>
            </a:extLst>
          </p:cNvPr>
          <p:cNvSpPr/>
          <p:nvPr userDrawn="1"/>
        </p:nvSpPr>
        <p:spPr>
          <a:xfrm>
            <a:off x="415264" y="819000"/>
            <a:ext cx="4860000" cy="4860000"/>
          </a:xfrm>
          <a:prstGeom prst="ellipse">
            <a:avLst/>
          </a:prstGeom>
          <a:solidFill>
            <a:schemeClr val="accent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9" name="Полилиния 18">
            <a:extLst>
              <a:ext uri="{FF2B5EF4-FFF2-40B4-BE49-F238E27FC236}">
                <a16:creationId xmlns:a16="http://schemas.microsoft.com/office/drawing/2014/main" xmlns="" id="{ACC1E3BB-2251-48EA-9690-A533A61B8966}"/>
              </a:ext>
            </a:extLst>
          </p:cNvPr>
          <p:cNvSpPr/>
          <p:nvPr userDrawn="1"/>
        </p:nvSpPr>
        <p:spPr>
          <a:xfrm>
            <a:off x="1545009" y="0"/>
            <a:ext cx="2600513" cy="893740"/>
          </a:xfrm>
          <a:custGeom>
            <a:avLst/>
            <a:gdLst>
              <a:gd name="connsiteX0" fmla="*/ 0 w 2600513"/>
              <a:gd name="connsiteY0" fmla="*/ 0 h 893740"/>
              <a:gd name="connsiteX1" fmla="*/ 2600513 w 2600513"/>
              <a:gd name="connsiteY1" fmla="*/ 0 h 893740"/>
              <a:gd name="connsiteX2" fmla="*/ 2597208 w 2600513"/>
              <a:gd name="connsiteY2" fmla="*/ 11127 h 893740"/>
              <a:gd name="connsiteX3" fmla="*/ 1300256 w 2600513"/>
              <a:gd name="connsiteY3" fmla="*/ 893740 h 893740"/>
              <a:gd name="connsiteX4" fmla="*/ 3305 w 2600513"/>
              <a:gd name="connsiteY4" fmla="*/ 11127 h 89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0513" h="893740">
                <a:moveTo>
                  <a:pt x="0" y="0"/>
                </a:moveTo>
                <a:lnTo>
                  <a:pt x="2600513" y="0"/>
                </a:lnTo>
                <a:lnTo>
                  <a:pt x="2597208" y="11127"/>
                </a:lnTo>
                <a:cubicBezTo>
                  <a:pt x="2393395" y="527996"/>
                  <a:pt x="1889538" y="893740"/>
                  <a:pt x="1300256" y="893740"/>
                </a:cubicBezTo>
                <a:cubicBezTo>
                  <a:pt x="710974" y="893740"/>
                  <a:pt x="207117" y="527996"/>
                  <a:pt x="3305" y="11127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955264" y="1359000"/>
            <a:ext cx="3780000" cy="3780000"/>
          </a:xfrm>
          <a:prstGeom prst="ellipse">
            <a:avLst/>
          </a:prstGeom>
          <a:pattFill prst="pct5"/>
        </p:spPr>
        <p:txBody>
          <a:bodyPr/>
          <a:lstStyle/>
          <a:p>
            <a:pPr lvl="0"/>
            <a:endParaRPr lang="en-US" noProof="0" dirty="0">
              <a:sym typeface="Poppins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563CD596-C6A0-4A46-B758-FB12EBCD70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25" name="Полилиния: фигура 39">
            <a:extLst>
              <a:ext uri="{FF2B5EF4-FFF2-40B4-BE49-F238E27FC236}">
                <a16:creationId xmlns:a16="http://schemas.microsoft.com/office/drawing/2014/main" xmlns="" id="{39E179B8-C889-4BDC-8AD7-FB6554B49E11}"/>
              </a:ext>
            </a:extLst>
          </p:cNvPr>
          <p:cNvSpPr/>
          <p:nvPr userDrawn="1"/>
        </p:nvSpPr>
        <p:spPr>
          <a:xfrm>
            <a:off x="1469187" y="5619332"/>
            <a:ext cx="2752155" cy="1219618"/>
          </a:xfrm>
          <a:custGeom>
            <a:avLst/>
            <a:gdLst>
              <a:gd name="connsiteX0" fmla="*/ 1376077 w 2752155"/>
              <a:gd name="connsiteY0" fmla="*/ 0 h 1219618"/>
              <a:gd name="connsiteX1" fmla="*/ 2741382 w 2752155"/>
              <a:gd name="connsiteY1" fmla="*/ 1112756 h 1219618"/>
              <a:gd name="connsiteX2" fmla="*/ 2752155 w 2752155"/>
              <a:gd name="connsiteY2" fmla="*/ 1219618 h 1219618"/>
              <a:gd name="connsiteX3" fmla="*/ 0 w 2752155"/>
              <a:gd name="connsiteY3" fmla="*/ 1219618 h 1219618"/>
              <a:gd name="connsiteX4" fmla="*/ 10773 w 2752155"/>
              <a:gd name="connsiteY4" fmla="*/ 1112756 h 1219618"/>
              <a:gd name="connsiteX5" fmla="*/ 1376077 w 2752155"/>
              <a:gd name="connsiteY5" fmla="*/ 0 h 1219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52155" h="1219618">
                <a:moveTo>
                  <a:pt x="1376077" y="0"/>
                </a:moveTo>
                <a:cubicBezTo>
                  <a:pt x="2049542" y="0"/>
                  <a:pt x="2611432" y="477707"/>
                  <a:pt x="2741382" y="1112756"/>
                </a:cubicBezTo>
                <a:lnTo>
                  <a:pt x="2752155" y="1219618"/>
                </a:lnTo>
                <a:lnTo>
                  <a:pt x="0" y="1219618"/>
                </a:lnTo>
                <a:lnTo>
                  <a:pt x="10773" y="1112756"/>
                </a:lnTo>
                <a:cubicBezTo>
                  <a:pt x="140722" y="477707"/>
                  <a:pt x="702612" y="0"/>
                  <a:pt x="1376077" y="0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 Box 3">
            <a:extLst>
              <a:ext uri="{FF2B5EF4-FFF2-40B4-BE49-F238E27FC236}">
                <a16:creationId xmlns:a16="http://schemas.microsoft.com/office/drawing/2014/main" xmlns="" id="{1A2D4BEC-4F5C-42FB-8B63-37056E63AD92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13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B1DAA063-5C80-4339-8909-445E0ECEC474}"/>
              </a:ext>
            </a:extLst>
          </p:cNvPr>
          <p:cNvSpPr/>
          <p:nvPr userDrawn="1"/>
        </p:nvSpPr>
        <p:spPr>
          <a:xfrm>
            <a:off x="0" y="0"/>
            <a:ext cx="8319032" cy="6858000"/>
          </a:xfrm>
          <a:prstGeom prst="rect">
            <a:avLst/>
          </a:pr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 Box 3">
            <a:extLst>
              <a:ext uri="{FF2B5EF4-FFF2-40B4-BE49-F238E27FC236}">
                <a16:creationId xmlns="" xmlns:a16="http://schemas.microsoft.com/office/drawing/2014/main" id="{EE2D9EB2-D179-477C-92D5-7E30DE1CCE2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98BDA21B-3FC5-4E3E-9D8E-C59F68D211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6" name="Овал 5">
            <a:extLst>
              <a:ext uri="{FF2B5EF4-FFF2-40B4-BE49-F238E27FC236}">
                <a16:creationId xmlns="" xmlns:a16="http://schemas.microsoft.com/office/drawing/2014/main" id="{3F5BC6F9-98D6-4446-AD0C-9E8AB98B6E48}"/>
              </a:ext>
            </a:extLst>
          </p:cNvPr>
          <p:cNvSpPr/>
          <p:nvPr userDrawn="1"/>
        </p:nvSpPr>
        <p:spPr>
          <a:xfrm>
            <a:off x="5137332" y="306530"/>
            <a:ext cx="6244942" cy="6244940"/>
          </a:xfrm>
          <a:prstGeom prst="ellipse">
            <a:avLst/>
          </a:prstGeom>
          <a:noFill/>
          <a:ln w="635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89B8343B-C35D-4FDA-8720-8B14BA6766CF}"/>
              </a:ext>
            </a:extLst>
          </p:cNvPr>
          <p:cNvSpPr/>
          <p:nvPr userDrawn="1"/>
        </p:nvSpPr>
        <p:spPr>
          <a:xfrm>
            <a:off x="9233433" y="289736"/>
            <a:ext cx="1234440" cy="12344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12" name="Овал 11">
            <a:extLst>
              <a:ext uri="{FF2B5EF4-FFF2-40B4-BE49-F238E27FC236}">
                <a16:creationId xmlns="" xmlns:a16="http://schemas.microsoft.com/office/drawing/2014/main" id="{6451F62D-6B8F-4B2B-9FC9-CC73C2BA3419}"/>
              </a:ext>
            </a:extLst>
          </p:cNvPr>
          <p:cNvSpPr/>
          <p:nvPr userDrawn="1"/>
        </p:nvSpPr>
        <p:spPr>
          <a:xfrm>
            <a:off x="9233433" y="5317030"/>
            <a:ext cx="1234440" cy="12344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11" name="Рисунок 10">
            <a:extLst>
              <a:ext uri="{FF2B5EF4-FFF2-40B4-BE49-F238E27FC236}">
                <a16:creationId xmlns="" xmlns:a16="http://schemas.microsoft.com/office/drawing/2014/main" id="{45EE1167-94B6-4956-BFEA-BF8C95CF96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67873" y="1674720"/>
            <a:ext cx="1234800" cy="12348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5" name="Рисунок 10">
            <a:extLst>
              <a:ext uri="{FF2B5EF4-FFF2-40B4-BE49-F238E27FC236}">
                <a16:creationId xmlns="" xmlns:a16="http://schemas.microsoft.com/office/drawing/2014/main" id="{955ACA6A-884C-4C4A-9BFE-769D1F1183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467873" y="3948857"/>
            <a:ext cx="1234800" cy="12348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="" xmlns:a16="http://schemas.microsoft.com/office/drawing/2014/main" id="{FFC03F5A-3EF9-4150-8AC0-CFB7DA6FE48F}"/>
              </a:ext>
            </a:extLst>
          </p:cNvPr>
          <p:cNvSpPr/>
          <p:nvPr userDrawn="1"/>
        </p:nvSpPr>
        <p:spPr>
          <a:xfrm>
            <a:off x="6139714" y="1271763"/>
            <a:ext cx="4297680" cy="4297680"/>
          </a:xfrm>
          <a:prstGeom prst="ellipse">
            <a:avLst/>
          </a:prstGeom>
          <a:solidFill>
            <a:srgbClr val="25A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18" name="Рисунок 17">
            <a:extLst>
              <a:ext uri="{FF2B5EF4-FFF2-40B4-BE49-F238E27FC236}">
                <a16:creationId xmlns="" xmlns:a16="http://schemas.microsoft.com/office/drawing/2014/main" id="{DE32825C-D3AF-4B34-9F4A-D8076007509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93500" y="1425549"/>
            <a:ext cx="3990108" cy="3990108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50478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Контент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6D9672F9-D3F0-49A0-A560-790BBA201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210" y="458266"/>
            <a:ext cx="10515600" cy="7017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2AC4948-A7ED-43AE-9AE1-1034D401D0F5}"/>
              </a:ext>
            </a:extLst>
          </p:cNvPr>
          <p:cNvSpPr/>
          <p:nvPr userDrawn="1"/>
        </p:nvSpPr>
        <p:spPr>
          <a:xfrm>
            <a:off x="8433880" y="2996120"/>
            <a:ext cx="758757" cy="564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DC96F624-DDCD-4056-84D4-FE5406A64CE8}"/>
              </a:ext>
            </a:extLst>
          </p:cNvPr>
          <p:cNvSpPr/>
          <p:nvPr userDrawn="1"/>
        </p:nvSpPr>
        <p:spPr>
          <a:xfrm>
            <a:off x="5982510" y="3988341"/>
            <a:ext cx="758757" cy="564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902FFDFB-A74F-4217-B1CF-EB60636D1F1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86C9CB3B-63B3-445E-8189-0AE7DD1B7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7" name="Полилиния 16">
            <a:extLst>
              <a:ext uri="{FF2B5EF4-FFF2-40B4-BE49-F238E27FC236}">
                <a16:creationId xmlns:a16="http://schemas.microsoft.com/office/drawing/2014/main" xmlns="" id="{B1DAA063-5C80-4339-8909-445E0ECEC474}"/>
              </a:ext>
            </a:extLst>
          </p:cNvPr>
          <p:cNvSpPr/>
          <p:nvPr userDrawn="1"/>
        </p:nvSpPr>
        <p:spPr>
          <a:xfrm>
            <a:off x="5913449" y="216"/>
            <a:ext cx="6278550" cy="6857784"/>
          </a:xfrm>
          <a:custGeom>
            <a:avLst/>
            <a:gdLst>
              <a:gd name="connsiteX0" fmla="*/ 6278550 w 6278550"/>
              <a:gd name="connsiteY0" fmla="*/ 0 h 6857784"/>
              <a:gd name="connsiteX1" fmla="*/ 6278550 w 6278550"/>
              <a:gd name="connsiteY1" fmla="*/ 6857784 h 6857784"/>
              <a:gd name="connsiteX2" fmla="*/ 0 w 6278550"/>
              <a:gd name="connsiteY2" fmla="*/ 6857784 h 6857784"/>
              <a:gd name="connsiteX3" fmla="*/ 181368 w 6278550"/>
              <a:gd name="connsiteY3" fmla="*/ 6799912 h 6857784"/>
              <a:gd name="connsiteX4" fmla="*/ 3014788 w 6278550"/>
              <a:gd name="connsiteY4" fmla="*/ 5233187 h 6857784"/>
              <a:gd name="connsiteX5" fmla="*/ 6274179 w 6278550"/>
              <a:gd name="connsiteY5" fmla="*/ 25404 h 6857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78550" h="6857784">
                <a:moveTo>
                  <a:pt x="6278550" y="0"/>
                </a:moveTo>
                <a:lnTo>
                  <a:pt x="6278550" y="6857784"/>
                </a:lnTo>
                <a:lnTo>
                  <a:pt x="0" y="6857784"/>
                </a:lnTo>
                <a:lnTo>
                  <a:pt x="181368" y="6799912"/>
                </a:lnTo>
                <a:cubicBezTo>
                  <a:pt x="1166860" y="6461742"/>
                  <a:pt x="2130524" y="5940039"/>
                  <a:pt x="3014788" y="5233187"/>
                </a:cubicBezTo>
                <a:cubicBezTo>
                  <a:pt x="4783317" y="3819482"/>
                  <a:pt x="5899391" y="1932850"/>
                  <a:pt x="6274179" y="25404"/>
                </a:cubicBezTo>
                <a:close/>
              </a:path>
            </a:pathLst>
          </a:cu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72979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Контент 6">
    <p:bg>
      <p:bgPr>
        <a:gradFill>
          <a:gsLst>
            <a:gs pos="100000">
              <a:schemeClr val="accent1"/>
            </a:gs>
            <a:gs pos="0">
              <a:schemeClr val="accent2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1">
            <a:extLst>
              <a:ext uri="{FF2B5EF4-FFF2-40B4-BE49-F238E27FC236}">
                <a16:creationId xmlns:a16="http://schemas.microsoft.com/office/drawing/2014/main" xmlns="" id="{1C60D7E3-19D1-426C-97B5-A8B26C12E8C0}"/>
              </a:ext>
            </a:extLst>
          </p:cNvPr>
          <p:cNvSpPr/>
          <p:nvPr userDrawn="1"/>
        </p:nvSpPr>
        <p:spPr>
          <a:xfrm>
            <a:off x="0" y="-68580"/>
            <a:ext cx="6707335" cy="6942856"/>
          </a:xfrm>
          <a:custGeom>
            <a:avLst/>
            <a:gdLst>
              <a:gd name="connsiteX0" fmla="*/ 0 w 6707335"/>
              <a:gd name="connsiteY0" fmla="*/ 0 h 6874276"/>
              <a:gd name="connsiteX1" fmla="*/ 6707335 w 6707335"/>
              <a:gd name="connsiteY1" fmla="*/ 14477 h 6874276"/>
              <a:gd name="connsiteX2" fmla="*/ 6578507 w 6707335"/>
              <a:gd name="connsiteY2" fmla="*/ 156224 h 6874276"/>
              <a:gd name="connsiteX3" fmla="*/ 5798525 w 6707335"/>
              <a:gd name="connsiteY3" fmla="*/ 2328931 h 6874276"/>
              <a:gd name="connsiteX4" fmla="*/ 6066949 w 6707335"/>
              <a:gd name="connsiteY4" fmla="*/ 3658479 h 6874276"/>
              <a:gd name="connsiteX5" fmla="*/ 6095259 w 6707335"/>
              <a:gd name="connsiteY5" fmla="*/ 3717248 h 6874276"/>
              <a:gd name="connsiteX6" fmla="*/ 6112765 w 6707335"/>
              <a:gd name="connsiteY6" fmla="*/ 3795331 h 6874276"/>
              <a:gd name="connsiteX7" fmla="*/ 6155314 w 6707335"/>
              <a:gd name="connsiteY7" fmla="*/ 3865367 h 6874276"/>
              <a:gd name="connsiteX8" fmla="*/ 6567571 w 6707335"/>
              <a:gd name="connsiteY8" fmla="*/ 5493496 h 6874276"/>
              <a:gd name="connsiteX9" fmla="*/ 6299148 w 6707335"/>
              <a:gd name="connsiteY9" fmla="*/ 6823044 h 6874276"/>
              <a:gd name="connsiteX10" fmla="*/ 6274468 w 6707335"/>
              <a:gd name="connsiteY10" fmla="*/ 6874276 h 6874276"/>
              <a:gd name="connsiteX11" fmla="*/ 0 w 6707335"/>
              <a:gd name="connsiteY11" fmla="*/ 6874276 h 687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07335" h="6874276">
                <a:moveTo>
                  <a:pt x="0" y="0"/>
                </a:moveTo>
                <a:lnTo>
                  <a:pt x="6707335" y="14477"/>
                </a:lnTo>
                <a:lnTo>
                  <a:pt x="6578507" y="156224"/>
                </a:lnTo>
                <a:cubicBezTo>
                  <a:pt x="6091236" y="746660"/>
                  <a:pt x="5798525" y="1503612"/>
                  <a:pt x="5798525" y="2328931"/>
                </a:cubicBezTo>
                <a:cubicBezTo>
                  <a:pt x="5798525" y="2800542"/>
                  <a:pt x="5894104" y="3249829"/>
                  <a:pt x="6066949" y="3658479"/>
                </a:cubicBezTo>
                <a:lnTo>
                  <a:pt x="6095259" y="3717248"/>
                </a:lnTo>
                <a:lnTo>
                  <a:pt x="6112765" y="3795331"/>
                </a:lnTo>
                <a:lnTo>
                  <a:pt x="6155314" y="3865367"/>
                </a:lnTo>
                <a:cubicBezTo>
                  <a:pt x="6418229" y="4349350"/>
                  <a:pt x="6567571" y="4903983"/>
                  <a:pt x="6567571" y="5493496"/>
                </a:cubicBezTo>
                <a:cubicBezTo>
                  <a:pt x="6567571" y="5965107"/>
                  <a:pt x="6471992" y="6414394"/>
                  <a:pt x="6299148" y="6823044"/>
                </a:cubicBezTo>
                <a:lnTo>
                  <a:pt x="6274468" y="6874276"/>
                </a:lnTo>
                <a:lnTo>
                  <a:pt x="0" y="68742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B906FF8F-E7B3-4BB3-A05D-0029D66EDB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2838" y="2955925"/>
            <a:ext cx="4221162" cy="3003550"/>
          </a:xfrm>
          <a:prstGeom prst="roundRect">
            <a:avLst>
              <a:gd name="adj" fmla="val 4131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xmlns="" id="{79469F74-BF90-40BE-97F2-4519C7666B77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180DC4F-EA49-4E19-9400-C22E0AEBB3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1" name="Рисунок 5">
            <a:extLst>
              <a:ext uri="{FF2B5EF4-FFF2-40B4-BE49-F238E27FC236}">
                <a16:creationId xmlns:a16="http://schemas.microsoft.com/office/drawing/2014/main" xmlns="" id="{B906FF8F-E7B3-4BB3-A05D-0029D66EDB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95073" y="2955925"/>
            <a:ext cx="4221162" cy="3003550"/>
          </a:xfrm>
          <a:prstGeom prst="roundRect">
            <a:avLst>
              <a:gd name="adj" fmla="val 4131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57006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Контент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922A43EE-37ED-0EF7-321F-44564C1CAB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3566" y="392400"/>
            <a:ext cx="6073200" cy="60732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635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/>
          <a:lstStyle>
            <a:lvl1pPr>
              <a:defRPr lang="ru-RU" dirty="0">
                <a:latin typeface="Arial Narrow" panose="020B0606020202030204" pitchFamily="34" charset="0"/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6D9672F9-D3F0-49A0-A560-790BBA201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450" y="459829"/>
            <a:ext cx="10515600" cy="7017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47777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/>
          </p:cNvSpPr>
          <p:nvPr userDrawn="1">
            <p:ph type="sldNum" sz="quarter" idx="10"/>
          </p:nvPr>
        </p:nvSpPr>
        <p:spPr>
          <a:xfrm>
            <a:off x="11272838" y="6248400"/>
            <a:ext cx="447675" cy="241300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47C205F5-B05A-2C4F-8652-025C43E558A2}" type="slidenum">
              <a:rPr lang="x-none" altLang="x-none" smtClean="0">
                <a:solidFill>
                  <a:srgbClr val="FFC000"/>
                </a:solidFill>
              </a:rPr>
              <a:pPr>
                <a:defRPr/>
              </a:pPr>
              <a:t>‹#›</a:t>
            </a:fld>
            <a:endParaRPr lang="x-none" altLang="x-none" dirty="0">
              <a:solidFill>
                <a:srgbClr val="FFC000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xmlns="" id="{95604692-1682-411E-9349-D64F4F4F3F9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BECE234-1618-47AC-9DC7-936B1382B5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1" name="Рисунок 10">
            <a:extLst>
              <a:ext uri="{FF2B5EF4-FFF2-40B4-BE49-F238E27FC236}">
                <a16:creationId xmlns:a16="http://schemas.microsoft.com/office/drawing/2014/main" xmlns="" id="{A02FD36A-78F9-4A2E-9C19-9E331123C0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14399"/>
            <a:ext cx="4968876" cy="4982845"/>
          </a:xfrm>
          <a:custGeom>
            <a:avLst/>
            <a:gdLst>
              <a:gd name="connsiteX0" fmla="*/ 0 w 4968876"/>
              <a:gd name="connsiteY0" fmla="*/ 0 h 4982845"/>
              <a:gd name="connsiteX1" fmla="*/ 4680917 w 4968876"/>
              <a:gd name="connsiteY1" fmla="*/ 0 h 4982845"/>
              <a:gd name="connsiteX2" fmla="*/ 4968876 w 4968876"/>
              <a:gd name="connsiteY2" fmla="*/ 287959 h 4982845"/>
              <a:gd name="connsiteX3" fmla="*/ 4968876 w 4968876"/>
              <a:gd name="connsiteY3" fmla="*/ 4694886 h 4982845"/>
              <a:gd name="connsiteX4" fmla="*/ 4680917 w 4968876"/>
              <a:gd name="connsiteY4" fmla="*/ 4982845 h 4982845"/>
              <a:gd name="connsiteX5" fmla="*/ 0 w 4968876"/>
              <a:gd name="connsiteY5" fmla="*/ 4982845 h 4982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68876" h="4982845">
                <a:moveTo>
                  <a:pt x="0" y="0"/>
                </a:moveTo>
                <a:lnTo>
                  <a:pt x="4680917" y="0"/>
                </a:lnTo>
                <a:cubicBezTo>
                  <a:pt x="4839952" y="0"/>
                  <a:pt x="4968876" y="128924"/>
                  <a:pt x="4968876" y="287959"/>
                </a:cubicBezTo>
                <a:lnTo>
                  <a:pt x="4968876" y="4694886"/>
                </a:lnTo>
                <a:cubicBezTo>
                  <a:pt x="4968876" y="4853921"/>
                  <a:pt x="4839952" y="4982845"/>
                  <a:pt x="4680917" y="4982845"/>
                </a:cubicBezTo>
                <a:lnTo>
                  <a:pt x="0" y="498284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85939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/>
          </p:cNvSpPr>
          <p:nvPr userDrawn="1">
            <p:ph type="sldNum" sz="quarter" idx="10"/>
          </p:nvPr>
        </p:nvSpPr>
        <p:spPr>
          <a:xfrm>
            <a:off x="11272838" y="6248400"/>
            <a:ext cx="447675" cy="241300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47C205F5-B05A-2C4F-8652-025C43E558A2}" type="slidenum">
              <a:rPr lang="x-none" altLang="x-none" smtClean="0">
                <a:solidFill>
                  <a:srgbClr val="FFC000"/>
                </a:solidFill>
              </a:rPr>
              <a:pPr>
                <a:defRPr/>
              </a:pPr>
              <a:t>‹#›</a:t>
            </a:fld>
            <a:endParaRPr lang="x-none" altLang="x-none" dirty="0">
              <a:solidFill>
                <a:srgbClr val="FFC000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xmlns="" id="{95604692-1682-411E-9349-D64F4F4F3F9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BECE234-1618-47AC-9DC7-936B1382B5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2" name="Полилиния: фигура 11">
            <a:extLst>
              <a:ext uri="{FF2B5EF4-FFF2-40B4-BE49-F238E27FC236}">
                <a16:creationId xmlns:a16="http://schemas.microsoft.com/office/drawing/2014/main" xmlns="" id="{60275476-7F5C-4032-BC1D-224520EE22E6}"/>
              </a:ext>
            </a:extLst>
          </p:cNvPr>
          <p:cNvSpPr/>
          <p:nvPr userDrawn="1"/>
        </p:nvSpPr>
        <p:spPr>
          <a:xfrm rot="20063129">
            <a:off x="7734588" y="-776739"/>
            <a:ext cx="5332677" cy="6417007"/>
          </a:xfrm>
          <a:custGeom>
            <a:avLst/>
            <a:gdLst>
              <a:gd name="connsiteX0" fmla="*/ 1599019 w 5332677"/>
              <a:gd name="connsiteY0" fmla="*/ 0 h 6417007"/>
              <a:gd name="connsiteX1" fmla="*/ 5332677 w 5332677"/>
              <a:gd name="connsiteY1" fmla="*/ 1790034 h 6417007"/>
              <a:gd name="connsiteX2" fmla="*/ 3114361 w 5332677"/>
              <a:gd name="connsiteY2" fmla="*/ 6417007 h 6417007"/>
              <a:gd name="connsiteX3" fmla="*/ 2821878 w 5332677"/>
              <a:gd name="connsiteY3" fmla="*/ 6321807 h 6417007"/>
              <a:gd name="connsiteX4" fmla="*/ 0 w 5332677"/>
              <a:gd name="connsiteY4" fmla="*/ 2842032 h 6417007"/>
              <a:gd name="connsiteX5" fmla="*/ 1452267 w 5332677"/>
              <a:gd name="connsiteY5" fmla="*/ 107088 h 641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32677" h="6417007">
                <a:moveTo>
                  <a:pt x="1599019" y="0"/>
                </a:moveTo>
                <a:lnTo>
                  <a:pt x="5332677" y="1790034"/>
                </a:lnTo>
                <a:lnTo>
                  <a:pt x="3114361" y="6417007"/>
                </a:lnTo>
                <a:lnTo>
                  <a:pt x="2821878" y="6321807"/>
                </a:lnTo>
                <a:cubicBezTo>
                  <a:pt x="1157149" y="5719839"/>
                  <a:pt x="1" y="4388139"/>
                  <a:pt x="0" y="2842032"/>
                </a:cubicBezTo>
                <a:cubicBezTo>
                  <a:pt x="0" y="1770064"/>
                  <a:pt x="556255" y="801165"/>
                  <a:pt x="1452267" y="107088"/>
                </a:cubicBezTo>
                <a:close/>
              </a:path>
            </a:pathLst>
          </a:custGeom>
          <a:solidFill>
            <a:srgbClr val="57BBFF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97234078-62EA-4F01-89F7-DCEBD24C07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09545" y="1455420"/>
            <a:ext cx="4320000" cy="43200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62500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/>
          </p:cNvSpPr>
          <p:nvPr userDrawn="1">
            <p:ph type="sldNum" sz="quarter" idx="10"/>
          </p:nvPr>
        </p:nvSpPr>
        <p:spPr>
          <a:xfrm>
            <a:off x="11272838" y="6248400"/>
            <a:ext cx="447675" cy="241300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47C205F5-B05A-2C4F-8652-025C43E558A2}" type="slidenum">
              <a:rPr lang="x-none" altLang="x-none" smtClean="0">
                <a:solidFill>
                  <a:srgbClr val="FFC000"/>
                </a:solidFill>
              </a:rPr>
              <a:pPr>
                <a:defRPr/>
              </a:pPr>
              <a:t>‹#›</a:t>
            </a:fld>
            <a:endParaRPr lang="x-none" altLang="x-none" dirty="0">
              <a:solidFill>
                <a:srgbClr val="FFC000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xmlns="" id="{95604692-1682-411E-9349-D64F4F4F3F9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BECE234-1618-47AC-9DC7-936B1382B5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97234078-62EA-4F01-89F7-DCEBD24C07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8170" y="954965"/>
            <a:ext cx="4619870" cy="461987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06178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Контент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4"/>
          <p:cNvSpPr>
            <a:spLocks noGrp="1"/>
          </p:cNvSpPr>
          <p:nvPr>
            <p:ph type="sldNum" sz="quarter" idx="21"/>
          </p:nvPr>
        </p:nvSpPr>
        <p:spPr>
          <a:xfrm>
            <a:off x="11272838" y="6248400"/>
            <a:ext cx="447675" cy="241300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029EB264-65DE-DD49-A8CC-41DBB245A5C0}" type="slidenum">
              <a:rPr lang="x-none" altLang="x-none" smtClean="0">
                <a:solidFill>
                  <a:srgbClr val="FFC000"/>
                </a:solidFill>
              </a:rPr>
              <a:pPr>
                <a:defRPr/>
              </a:pPr>
              <a:t>‹#›</a:t>
            </a:fld>
            <a:endParaRPr lang="x-none" altLang="x-none" dirty="0">
              <a:solidFill>
                <a:srgbClr val="FFC000"/>
              </a:solidFill>
            </a:endParaRPr>
          </a:p>
        </p:txBody>
      </p:sp>
      <p:sp>
        <p:nvSpPr>
          <p:cNvPr id="15" name="Text Box 3">
            <a:extLst>
              <a:ext uri="{FF2B5EF4-FFF2-40B4-BE49-F238E27FC236}">
                <a16:creationId xmlns:a16="http://schemas.microsoft.com/office/drawing/2014/main" xmlns="" id="{DF1329F1-C048-4FD2-9A44-88639142CCDB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E8D7ECF3-EEA6-4BDB-BB7E-879605AA97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0" name="Рисунок 9">
            <a:extLst>
              <a:ext uri="{FF2B5EF4-FFF2-40B4-BE49-F238E27FC236}">
                <a16:creationId xmlns:a16="http://schemas.microsoft.com/office/drawing/2014/main" xmlns="" id="{F3B5F624-0868-4C8F-BEDC-84F1C03E187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897313" y="0"/>
            <a:ext cx="1839912" cy="1487489"/>
          </a:xfrm>
          <a:custGeom>
            <a:avLst/>
            <a:gdLst>
              <a:gd name="connsiteX0" fmla="*/ 199929 w 1839912"/>
              <a:gd name="connsiteY0" fmla="*/ 0 h 1487489"/>
              <a:gd name="connsiteX1" fmla="*/ 1639983 w 1839912"/>
              <a:gd name="connsiteY1" fmla="*/ 0 h 1487489"/>
              <a:gd name="connsiteX2" fmla="*/ 1682798 w 1839912"/>
              <a:gd name="connsiteY2" fmla="*/ 51937 h 1487489"/>
              <a:gd name="connsiteX3" fmla="*/ 1839912 w 1839912"/>
              <a:gd name="connsiteY3" fmla="*/ 566738 h 1487489"/>
              <a:gd name="connsiteX4" fmla="*/ 919956 w 1839912"/>
              <a:gd name="connsiteY4" fmla="*/ 1487489 h 1487489"/>
              <a:gd name="connsiteX5" fmla="*/ 0 w 1839912"/>
              <a:gd name="connsiteY5" fmla="*/ 566738 h 1487489"/>
              <a:gd name="connsiteX6" fmla="*/ 157114 w 1839912"/>
              <a:gd name="connsiteY6" fmla="*/ 51937 h 1487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912" h="1487489">
                <a:moveTo>
                  <a:pt x="199929" y="0"/>
                </a:moveTo>
                <a:lnTo>
                  <a:pt x="1639983" y="0"/>
                </a:lnTo>
                <a:lnTo>
                  <a:pt x="1682798" y="51937"/>
                </a:lnTo>
                <a:cubicBezTo>
                  <a:pt x="1781992" y="198890"/>
                  <a:pt x="1839912" y="376044"/>
                  <a:pt x="1839912" y="566738"/>
                </a:cubicBezTo>
                <a:cubicBezTo>
                  <a:pt x="1839912" y="1075255"/>
                  <a:pt x="1428034" y="1487489"/>
                  <a:pt x="919956" y="1487489"/>
                </a:cubicBezTo>
                <a:cubicBezTo>
                  <a:pt x="411878" y="1487489"/>
                  <a:pt x="0" y="1075255"/>
                  <a:pt x="0" y="566738"/>
                </a:cubicBezTo>
                <a:cubicBezTo>
                  <a:pt x="0" y="376044"/>
                  <a:pt x="57921" y="198890"/>
                  <a:pt x="157114" y="51937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24" name="Рисунок 23">
            <a:extLst>
              <a:ext uri="{FF2B5EF4-FFF2-40B4-BE49-F238E27FC236}">
                <a16:creationId xmlns:a16="http://schemas.microsoft.com/office/drawing/2014/main" xmlns="" id="{14753A27-CFF0-49AF-A08D-634A8947ADD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040104" y="1300303"/>
            <a:ext cx="4220580" cy="4109897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26" name="Рисунок 25">
            <a:extLst>
              <a:ext uri="{FF2B5EF4-FFF2-40B4-BE49-F238E27FC236}">
                <a16:creationId xmlns:a16="http://schemas.microsoft.com/office/drawing/2014/main" xmlns="" id="{89285A27-EB28-4809-B56B-DAA51FFD454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81025" y="4760913"/>
            <a:ext cx="684000" cy="6840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xmlns="" id="{21F501D5-2FD2-4CF5-9B0F-29334EBAA66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657600" y="5284788"/>
            <a:ext cx="2433638" cy="1592623"/>
          </a:xfrm>
          <a:custGeom>
            <a:avLst/>
            <a:gdLst>
              <a:gd name="connsiteX0" fmla="*/ 1216819 w 2433638"/>
              <a:gd name="connsiteY0" fmla="*/ 0 h 1592623"/>
              <a:gd name="connsiteX1" fmla="*/ 2433638 w 2433638"/>
              <a:gd name="connsiteY1" fmla="*/ 1216819 h 1592623"/>
              <a:gd name="connsiteX2" fmla="*/ 2408917 w 2433638"/>
              <a:gd name="connsiteY2" fmla="*/ 1462051 h 1592623"/>
              <a:gd name="connsiteX3" fmla="*/ 2368385 w 2433638"/>
              <a:gd name="connsiteY3" fmla="*/ 1592623 h 1592623"/>
              <a:gd name="connsiteX4" fmla="*/ 65254 w 2433638"/>
              <a:gd name="connsiteY4" fmla="*/ 1592623 h 1592623"/>
              <a:gd name="connsiteX5" fmla="*/ 24722 w 2433638"/>
              <a:gd name="connsiteY5" fmla="*/ 1462051 h 1592623"/>
              <a:gd name="connsiteX6" fmla="*/ 0 w 2433638"/>
              <a:gd name="connsiteY6" fmla="*/ 1216819 h 1592623"/>
              <a:gd name="connsiteX7" fmla="*/ 1216819 w 2433638"/>
              <a:gd name="connsiteY7" fmla="*/ 0 h 1592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3638" h="1592623">
                <a:moveTo>
                  <a:pt x="1216819" y="0"/>
                </a:moveTo>
                <a:cubicBezTo>
                  <a:pt x="1888850" y="0"/>
                  <a:pt x="2433638" y="544788"/>
                  <a:pt x="2433638" y="1216819"/>
                </a:cubicBezTo>
                <a:cubicBezTo>
                  <a:pt x="2433638" y="1300823"/>
                  <a:pt x="2425126" y="1382839"/>
                  <a:pt x="2408917" y="1462051"/>
                </a:cubicBezTo>
                <a:lnTo>
                  <a:pt x="2368385" y="1592623"/>
                </a:lnTo>
                <a:lnTo>
                  <a:pt x="65254" y="1592623"/>
                </a:lnTo>
                <a:lnTo>
                  <a:pt x="24722" y="1462051"/>
                </a:lnTo>
                <a:cubicBezTo>
                  <a:pt x="8513" y="1382839"/>
                  <a:pt x="0" y="1300823"/>
                  <a:pt x="0" y="1216819"/>
                </a:cubicBezTo>
                <a:cubicBezTo>
                  <a:pt x="0" y="544788"/>
                  <a:pt x="544788" y="0"/>
                  <a:pt x="121681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43415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34" name="Рисунок 33">
            <a:extLst>
              <a:ext uri="{FF2B5EF4-FFF2-40B4-BE49-F238E27FC236}">
                <a16:creationId xmlns:a16="http://schemas.microsoft.com/office/drawing/2014/main" xmlns="" id="{86C9CB3B-63B3-445E-8189-0AE7DD1B7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7039" y="6167120"/>
            <a:ext cx="184508" cy="184508"/>
          </a:xfrm>
          <a:prstGeom prst="rect">
            <a:avLst/>
          </a:prstGeom>
        </p:spPr>
      </p:pic>
      <p:sp>
        <p:nvSpPr>
          <p:cNvPr id="35" name="Рисунок 2">
            <a:extLst>
              <a:ext uri="{FF2B5EF4-FFF2-40B4-BE49-F238E27FC236}">
                <a16:creationId xmlns:a16="http://schemas.microsoft.com/office/drawing/2014/main" xmlns="" id="{7093EDD3-4480-4049-A82A-D4049AC31133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1408498" y="3785870"/>
            <a:ext cx="1620000" cy="16200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36" name="Рисунок 2">
            <a:extLst>
              <a:ext uri="{FF2B5EF4-FFF2-40B4-BE49-F238E27FC236}">
                <a16:creationId xmlns:a16="http://schemas.microsoft.com/office/drawing/2014/main" xmlns="" id="{FC1E6A4A-E2C0-4D63-BE71-37308DE75629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4015484" y="2078276"/>
            <a:ext cx="1620000" cy="16200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37" name="Рисунок 2">
            <a:extLst>
              <a:ext uri="{FF2B5EF4-FFF2-40B4-BE49-F238E27FC236}">
                <a16:creationId xmlns:a16="http://schemas.microsoft.com/office/drawing/2014/main" xmlns="" id="{94FFDAA4-2EF4-4DE6-9E1D-73216D165172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6622469" y="370681"/>
            <a:ext cx="1620000" cy="162000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351135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26" name="Полилиния 25"/>
          <p:cNvSpPr/>
          <p:nvPr userDrawn="1"/>
        </p:nvSpPr>
        <p:spPr>
          <a:xfrm>
            <a:off x="7171624" y="1135856"/>
            <a:ext cx="4577464" cy="4586288"/>
          </a:xfrm>
          <a:custGeom>
            <a:avLst/>
            <a:gdLst>
              <a:gd name="connsiteX0" fmla="*/ 3617992 w 4225052"/>
              <a:gd name="connsiteY0" fmla="*/ 3019076 h 4233196"/>
              <a:gd name="connsiteX1" fmla="*/ 4225052 w 4225052"/>
              <a:gd name="connsiteY1" fmla="*/ 3626136 h 4233196"/>
              <a:gd name="connsiteX2" fmla="*/ 3617992 w 4225052"/>
              <a:gd name="connsiteY2" fmla="*/ 4233196 h 4233196"/>
              <a:gd name="connsiteX3" fmla="*/ 3010932 w 4225052"/>
              <a:gd name="connsiteY3" fmla="*/ 3626136 h 4233196"/>
              <a:gd name="connsiteX4" fmla="*/ 3617992 w 4225052"/>
              <a:gd name="connsiteY4" fmla="*/ 3019076 h 4233196"/>
              <a:gd name="connsiteX5" fmla="*/ 2112526 w 4225052"/>
              <a:gd name="connsiteY5" fmla="*/ 3019076 h 4233196"/>
              <a:gd name="connsiteX6" fmla="*/ 2719586 w 4225052"/>
              <a:gd name="connsiteY6" fmla="*/ 3626136 h 4233196"/>
              <a:gd name="connsiteX7" fmla="*/ 2112526 w 4225052"/>
              <a:gd name="connsiteY7" fmla="*/ 4233196 h 4233196"/>
              <a:gd name="connsiteX8" fmla="*/ 1505466 w 4225052"/>
              <a:gd name="connsiteY8" fmla="*/ 3626136 h 4233196"/>
              <a:gd name="connsiteX9" fmla="*/ 2112526 w 4225052"/>
              <a:gd name="connsiteY9" fmla="*/ 3019076 h 4233196"/>
              <a:gd name="connsiteX10" fmla="*/ 607060 w 4225052"/>
              <a:gd name="connsiteY10" fmla="*/ 3019076 h 4233196"/>
              <a:gd name="connsiteX11" fmla="*/ 1214120 w 4225052"/>
              <a:gd name="connsiteY11" fmla="*/ 3626136 h 4233196"/>
              <a:gd name="connsiteX12" fmla="*/ 607060 w 4225052"/>
              <a:gd name="connsiteY12" fmla="*/ 4233196 h 4233196"/>
              <a:gd name="connsiteX13" fmla="*/ 0 w 4225052"/>
              <a:gd name="connsiteY13" fmla="*/ 3626136 h 4233196"/>
              <a:gd name="connsiteX14" fmla="*/ 607060 w 4225052"/>
              <a:gd name="connsiteY14" fmla="*/ 3019076 h 4233196"/>
              <a:gd name="connsiteX15" fmla="*/ 3617992 w 4225052"/>
              <a:gd name="connsiteY15" fmla="*/ 1509538 h 4233196"/>
              <a:gd name="connsiteX16" fmla="*/ 4225052 w 4225052"/>
              <a:gd name="connsiteY16" fmla="*/ 2116598 h 4233196"/>
              <a:gd name="connsiteX17" fmla="*/ 3617992 w 4225052"/>
              <a:gd name="connsiteY17" fmla="*/ 2723658 h 4233196"/>
              <a:gd name="connsiteX18" fmla="*/ 3010932 w 4225052"/>
              <a:gd name="connsiteY18" fmla="*/ 2116598 h 4233196"/>
              <a:gd name="connsiteX19" fmla="*/ 3617992 w 4225052"/>
              <a:gd name="connsiteY19" fmla="*/ 1509538 h 4233196"/>
              <a:gd name="connsiteX20" fmla="*/ 2112526 w 4225052"/>
              <a:gd name="connsiteY20" fmla="*/ 1509538 h 4233196"/>
              <a:gd name="connsiteX21" fmla="*/ 2719586 w 4225052"/>
              <a:gd name="connsiteY21" fmla="*/ 2116598 h 4233196"/>
              <a:gd name="connsiteX22" fmla="*/ 2112526 w 4225052"/>
              <a:gd name="connsiteY22" fmla="*/ 2723658 h 4233196"/>
              <a:gd name="connsiteX23" fmla="*/ 1505466 w 4225052"/>
              <a:gd name="connsiteY23" fmla="*/ 2116598 h 4233196"/>
              <a:gd name="connsiteX24" fmla="*/ 2112526 w 4225052"/>
              <a:gd name="connsiteY24" fmla="*/ 1509538 h 4233196"/>
              <a:gd name="connsiteX25" fmla="*/ 607060 w 4225052"/>
              <a:gd name="connsiteY25" fmla="*/ 1509538 h 4233196"/>
              <a:gd name="connsiteX26" fmla="*/ 1214120 w 4225052"/>
              <a:gd name="connsiteY26" fmla="*/ 2116598 h 4233196"/>
              <a:gd name="connsiteX27" fmla="*/ 607060 w 4225052"/>
              <a:gd name="connsiteY27" fmla="*/ 2723658 h 4233196"/>
              <a:gd name="connsiteX28" fmla="*/ 0 w 4225052"/>
              <a:gd name="connsiteY28" fmla="*/ 2116598 h 4233196"/>
              <a:gd name="connsiteX29" fmla="*/ 607060 w 4225052"/>
              <a:gd name="connsiteY29" fmla="*/ 1509538 h 4233196"/>
              <a:gd name="connsiteX30" fmla="*/ 3617992 w 4225052"/>
              <a:gd name="connsiteY30" fmla="*/ 0 h 4233196"/>
              <a:gd name="connsiteX31" fmla="*/ 4225052 w 4225052"/>
              <a:gd name="connsiteY31" fmla="*/ 607060 h 4233196"/>
              <a:gd name="connsiteX32" fmla="*/ 3617992 w 4225052"/>
              <a:gd name="connsiteY32" fmla="*/ 1214120 h 4233196"/>
              <a:gd name="connsiteX33" fmla="*/ 3010932 w 4225052"/>
              <a:gd name="connsiteY33" fmla="*/ 607060 h 4233196"/>
              <a:gd name="connsiteX34" fmla="*/ 3617992 w 4225052"/>
              <a:gd name="connsiteY34" fmla="*/ 0 h 4233196"/>
              <a:gd name="connsiteX35" fmla="*/ 2112526 w 4225052"/>
              <a:gd name="connsiteY35" fmla="*/ 0 h 4233196"/>
              <a:gd name="connsiteX36" fmla="*/ 2719586 w 4225052"/>
              <a:gd name="connsiteY36" fmla="*/ 607060 h 4233196"/>
              <a:gd name="connsiteX37" fmla="*/ 2112526 w 4225052"/>
              <a:gd name="connsiteY37" fmla="*/ 1214120 h 4233196"/>
              <a:gd name="connsiteX38" fmla="*/ 1505466 w 4225052"/>
              <a:gd name="connsiteY38" fmla="*/ 607060 h 4233196"/>
              <a:gd name="connsiteX39" fmla="*/ 2112526 w 4225052"/>
              <a:gd name="connsiteY39" fmla="*/ 0 h 4233196"/>
              <a:gd name="connsiteX40" fmla="*/ 607060 w 4225052"/>
              <a:gd name="connsiteY40" fmla="*/ 0 h 4233196"/>
              <a:gd name="connsiteX41" fmla="*/ 1214120 w 4225052"/>
              <a:gd name="connsiteY41" fmla="*/ 607060 h 4233196"/>
              <a:gd name="connsiteX42" fmla="*/ 607060 w 4225052"/>
              <a:gd name="connsiteY42" fmla="*/ 1214120 h 4233196"/>
              <a:gd name="connsiteX43" fmla="*/ 1 w 4225052"/>
              <a:gd name="connsiteY43" fmla="*/ 607060 h 4233196"/>
              <a:gd name="connsiteX44" fmla="*/ 607060 w 4225052"/>
              <a:gd name="connsiteY44" fmla="*/ 0 h 423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225052" h="4233196">
                <a:moveTo>
                  <a:pt x="3617992" y="3019076"/>
                </a:moveTo>
                <a:cubicBezTo>
                  <a:pt x="3953262" y="3019076"/>
                  <a:pt x="4225052" y="3290866"/>
                  <a:pt x="4225052" y="3626136"/>
                </a:cubicBezTo>
                <a:cubicBezTo>
                  <a:pt x="4225052" y="3961406"/>
                  <a:pt x="3953262" y="4233196"/>
                  <a:pt x="3617992" y="4233196"/>
                </a:cubicBezTo>
                <a:cubicBezTo>
                  <a:pt x="3282722" y="4233196"/>
                  <a:pt x="3010932" y="3961406"/>
                  <a:pt x="3010932" y="3626136"/>
                </a:cubicBezTo>
                <a:cubicBezTo>
                  <a:pt x="3010932" y="3290866"/>
                  <a:pt x="3282722" y="3019076"/>
                  <a:pt x="3617992" y="3019076"/>
                </a:cubicBezTo>
                <a:close/>
                <a:moveTo>
                  <a:pt x="2112526" y="3019076"/>
                </a:moveTo>
                <a:cubicBezTo>
                  <a:pt x="2447796" y="3019076"/>
                  <a:pt x="2719586" y="3290866"/>
                  <a:pt x="2719586" y="3626136"/>
                </a:cubicBezTo>
                <a:cubicBezTo>
                  <a:pt x="2719586" y="3961406"/>
                  <a:pt x="2447796" y="4233196"/>
                  <a:pt x="2112526" y="4233196"/>
                </a:cubicBezTo>
                <a:cubicBezTo>
                  <a:pt x="1777256" y="4233196"/>
                  <a:pt x="1505466" y="3961406"/>
                  <a:pt x="1505466" y="3626136"/>
                </a:cubicBezTo>
                <a:cubicBezTo>
                  <a:pt x="1505466" y="3290866"/>
                  <a:pt x="1777256" y="3019076"/>
                  <a:pt x="2112526" y="3019076"/>
                </a:cubicBezTo>
                <a:close/>
                <a:moveTo>
                  <a:pt x="607060" y="3019076"/>
                </a:moveTo>
                <a:cubicBezTo>
                  <a:pt x="942330" y="3019076"/>
                  <a:pt x="1214120" y="3290866"/>
                  <a:pt x="1214120" y="3626136"/>
                </a:cubicBezTo>
                <a:cubicBezTo>
                  <a:pt x="1214120" y="3961406"/>
                  <a:pt x="942330" y="4233196"/>
                  <a:pt x="607060" y="4233196"/>
                </a:cubicBezTo>
                <a:cubicBezTo>
                  <a:pt x="271790" y="4233196"/>
                  <a:pt x="0" y="3961406"/>
                  <a:pt x="0" y="3626136"/>
                </a:cubicBezTo>
                <a:cubicBezTo>
                  <a:pt x="0" y="3290866"/>
                  <a:pt x="271790" y="3019076"/>
                  <a:pt x="607060" y="3019076"/>
                </a:cubicBezTo>
                <a:close/>
                <a:moveTo>
                  <a:pt x="3617992" y="1509538"/>
                </a:moveTo>
                <a:cubicBezTo>
                  <a:pt x="3953262" y="1509538"/>
                  <a:pt x="4225052" y="1781328"/>
                  <a:pt x="4225052" y="2116598"/>
                </a:cubicBezTo>
                <a:cubicBezTo>
                  <a:pt x="4225052" y="2451868"/>
                  <a:pt x="3953262" y="2723658"/>
                  <a:pt x="3617992" y="2723658"/>
                </a:cubicBezTo>
                <a:cubicBezTo>
                  <a:pt x="3282722" y="2723658"/>
                  <a:pt x="3010932" y="2451868"/>
                  <a:pt x="3010932" y="2116598"/>
                </a:cubicBezTo>
                <a:cubicBezTo>
                  <a:pt x="3010932" y="1781328"/>
                  <a:pt x="3282722" y="1509538"/>
                  <a:pt x="3617992" y="1509538"/>
                </a:cubicBezTo>
                <a:close/>
                <a:moveTo>
                  <a:pt x="2112526" y="1509538"/>
                </a:moveTo>
                <a:cubicBezTo>
                  <a:pt x="2447796" y="1509538"/>
                  <a:pt x="2719586" y="1781328"/>
                  <a:pt x="2719586" y="2116598"/>
                </a:cubicBezTo>
                <a:cubicBezTo>
                  <a:pt x="2719586" y="2451868"/>
                  <a:pt x="2447796" y="2723658"/>
                  <a:pt x="2112526" y="2723658"/>
                </a:cubicBezTo>
                <a:cubicBezTo>
                  <a:pt x="1777256" y="2723658"/>
                  <a:pt x="1505466" y="2451868"/>
                  <a:pt x="1505466" y="2116598"/>
                </a:cubicBezTo>
                <a:cubicBezTo>
                  <a:pt x="1505466" y="1781328"/>
                  <a:pt x="1777256" y="1509538"/>
                  <a:pt x="2112526" y="1509538"/>
                </a:cubicBezTo>
                <a:close/>
                <a:moveTo>
                  <a:pt x="607060" y="1509538"/>
                </a:moveTo>
                <a:cubicBezTo>
                  <a:pt x="942330" y="1509538"/>
                  <a:pt x="1214120" y="1781328"/>
                  <a:pt x="1214120" y="2116598"/>
                </a:cubicBezTo>
                <a:cubicBezTo>
                  <a:pt x="1214120" y="2451868"/>
                  <a:pt x="942330" y="2723658"/>
                  <a:pt x="607060" y="2723658"/>
                </a:cubicBezTo>
                <a:cubicBezTo>
                  <a:pt x="271790" y="2723658"/>
                  <a:pt x="0" y="2451868"/>
                  <a:pt x="0" y="2116598"/>
                </a:cubicBezTo>
                <a:cubicBezTo>
                  <a:pt x="0" y="1781328"/>
                  <a:pt x="271790" y="1509538"/>
                  <a:pt x="607060" y="1509538"/>
                </a:cubicBezTo>
                <a:close/>
                <a:moveTo>
                  <a:pt x="3617992" y="0"/>
                </a:moveTo>
                <a:cubicBezTo>
                  <a:pt x="3953262" y="0"/>
                  <a:pt x="4225052" y="271790"/>
                  <a:pt x="4225052" y="607060"/>
                </a:cubicBezTo>
                <a:cubicBezTo>
                  <a:pt x="4225052" y="942330"/>
                  <a:pt x="3953262" y="1214120"/>
                  <a:pt x="3617992" y="1214120"/>
                </a:cubicBezTo>
                <a:cubicBezTo>
                  <a:pt x="3282722" y="1214120"/>
                  <a:pt x="3010932" y="942330"/>
                  <a:pt x="3010932" y="607060"/>
                </a:cubicBezTo>
                <a:cubicBezTo>
                  <a:pt x="3010932" y="271790"/>
                  <a:pt x="3282722" y="0"/>
                  <a:pt x="3617992" y="0"/>
                </a:cubicBezTo>
                <a:close/>
                <a:moveTo>
                  <a:pt x="2112526" y="0"/>
                </a:moveTo>
                <a:cubicBezTo>
                  <a:pt x="2447796" y="0"/>
                  <a:pt x="2719586" y="271790"/>
                  <a:pt x="2719586" y="607060"/>
                </a:cubicBezTo>
                <a:cubicBezTo>
                  <a:pt x="2719586" y="942330"/>
                  <a:pt x="2447796" y="1214120"/>
                  <a:pt x="2112526" y="1214120"/>
                </a:cubicBezTo>
                <a:cubicBezTo>
                  <a:pt x="1777256" y="1214120"/>
                  <a:pt x="1505466" y="942330"/>
                  <a:pt x="1505466" y="607060"/>
                </a:cubicBezTo>
                <a:cubicBezTo>
                  <a:pt x="1505466" y="271790"/>
                  <a:pt x="1777256" y="0"/>
                  <a:pt x="2112526" y="0"/>
                </a:cubicBezTo>
                <a:close/>
                <a:moveTo>
                  <a:pt x="607060" y="0"/>
                </a:moveTo>
                <a:cubicBezTo>
                  <a:pt x="942330" y="0"/>
                  <a:pt x="1214120" y="271790"/>
                  <a:pt x="1214120" y="607060"/>
                </a:cubicBezTo>
                <a:cubicBezTo>
                  <a:pt x="1214120" y="942330"/>
                  <a:pt x="942330" y="1214120"/>
                  <a:pt x="607060" y="1214120"/>
                </a:cubicBezTo>
                <a:cubicBezTo>
                  <a:pt x="271790" y="1214120"/>
                  <a:pt x="1" y="942330"/>
                  <a:pt x="1" y="607060"/>
                </a:cubicBezTo>
                <a:cubicBezTo>
                  <a:pt x="1" y="271790"/>
                  <a:pt x="271790" y="0"/>
                  <a:pt x="60706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1900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0"/>
          </p:nvPr>
        </p:nvSpPr>
        <p:spPr>
          <a:xfrm>
            <a:off x="8802544" y="2771803"/>
            <a:ext cx="1314394" cy="1314394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27" name="Рисунок 5"/>
          <p:cNvSpPr>
            <a:spLocks noGrp="1" noChangeAspect="1"/>
          </p:cNvSpPr>
          <p:nvPr>
            <p:ph type="pic" sz="quarter" idx="11"/>
          </p:nvPr>
        </p:nvSpPr>
        <p:spPr>
          <a:xfrm>
            <a:off x="10433464" y="1135856"/>
            <a:ext cx="1314394" cy="1314394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28" name="Рисунок 5"/>
          <p:cNvSpPr>
            <a:spLocks noGrp="1" noChangeAspect="1"/>
          </p:cNvSpPr>
          <p:nvPr>
            <p:ph type="pic" sz="quarter" idx="12"/>
          </p:nvPr>
        </p:nvSpPr>
        <p:spPr>
          <a:xfrm>
            <a:off x="7171624" y="2771803"/>
            <a:ext cx="1314394" cy="1314394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29" name="Рисунок 5"/>
          <p:cNvSpPr>
            <a:spLocks noGrp="1" noChangeAspect="1"/>
          </p:cNvSpPr>
          <p:nvPr>
            <p:ph type="pic" sz="quarter" idx="13"/>
          </p:nvPr>
        </p:nvSpPr>
        <p:spPr>
          <a:xfrm>
            <a:off x="8806079" y="4421019"/>
            <a:ext cx="1314394" cy="1314394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30" name="Рисунок 5"/>
          <p:cNvSpPr>
            <a:spLocks noGrp="1" noChangeAspect="1"/>
          </p:cNvSpPr>
          <p:nvPr>
            <p:ph type="pic" sz="quarter" idx="14"/>
          </p:nvPr>
        </p:nvSpPr>
        <p:spPr>
          <a:xfrm>
            <a:off x="10433464" y="2771803"/>
            <a:ext cx="1314394" cy="1314394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513875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217988" cy="6858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xmlns="" id="{C8A0C0C4-E198-4D3D-998A-360B63B0531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4AB8450-44AE-492A-B8C6-A8BDDF2A17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88554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Рисунок 8">
            <a:extLst>
              <a:ext uri="{FF2B5EF4-FFF2-40B4-BE49-F238E27FC236}">
                <a16:creationId xmlns="" xmlns:a16="http://schemas.microsoft.com/office/drawing/2014/main" id="{D725D08D-17B3-4894-AC7A-5EF41CF5B08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890000"/>
            <a:ext cx="4104000" cy="24840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0" name="Рисунок 8">
            <a:extLst>
              <a:ext uri="{FF2B5EF4-FFF2-40B4-BE49-F238E27FC236}">
                <a16:creationId xmlns="" xmlns:a16="http://schemas.microsoft.com/office/drawing/2014/main" id="{1982CA0B-6DCE-4516-A8B5-FA523E95DF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52080" y="1890000"/>
            <a:ext cx="4039920" cy="24840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="" xmlns:a16="http://schemas.microsoft.com/office/drawing/2014/main" id="{0297FEB8-2060-424F-9965-CF09291937E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04000" y="4374000"/>
            <a:ext cx="4048080" cy="24840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DC9985AF-33DA-47A8-8439-E590E0C69143}"/>
              </a:ext>
            </a:extLst>
          </p:cNvPr>
          <p:cNvSpPr/>
          <p:nvPr userDrawn="1"/>
        </p:nvSpPr>
        <p:spPr>
          <a:xfrm>
            <a:off x="0" y="4374000"/>
            <a:ext cx="4104000" cy="248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F7ECC9A2-B0DD-4016-BD40-19E0FDF07E3D}"/>
              </a:ext>
            </a:extLst>
          </p:cNvPr>
          <p:cNvSpPr/>
          <p:nvPr userDrawn="1"/>
        </p:nvSpPr>
        <p:spPr>
          <a:xfrm>
            <a:off x="8152080" y="4374000"/>
            <a:ext cx="4039920" cy="248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A125B91-BE35-459E-98F9-E6183353ED25}"/>
              </a:ext>
            </a:extLst>
          </p:cNvPr>
          <p:cNvSpPr/>
          <p:nvPr userDrawn="1"/>
        </p:nvSpPr>
        <p:spPr>
          <a:xfrm>
            <a:off x="4104000" y="1890000"/>
            <a:ext cx="4048080" cy="248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12" name="Text Box 3">
            <a:extLst>
              <a:ext uri="{FF2B5EF4-FFF2-40B4-BE49-F238E27FC236}">
                <a16:creationId xmlns="" xmlns:a16="http://schemas.microsoft.com/office/drawing/2014/main" id="{C8A0C0C4-E198-4D3D-998A-360B63B0531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94AB8450-44AE-492A-B8C6-A8BDDF2A17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9873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F6D4AE39-A1D4-48EB-8AA9-0B0254FEBC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F74748B-8E48-4885-A58B-AE050278C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9" name="Рисунок 18"/>
          <p:cNvSpPr>
            <a:spLocks noGrp="1"/>
          </p:cNvSpPr>
          <p:nvPr>
            <p:ph type="pic" sz="quarter" idx="10"/>
          </p:nvPr>
        </p:nvSpPr>
        <p:spPr>
          <a:xfrm>
            <a:off x="5673624" y="0"/>
            <a:ext cx="6518376" cy="6858000"/>
          </a:xfrm>
          <a:custGeom>
            <a:avLst/>
            <a:gdLst>
              <a:gd name="connsiteX0" fmla="*/ 800100 w 6518376"/>
              <a:gd name="connsiteY0" fmla="*/ 5257800 h 6858000"/>
              <a:gd name="connsiteX1" fmla="*/ 6518376 w 6518376"/>
              <a:gd name="connsiteY1" fmla="*/ 5257800 h 6858000"/>
              <a:gd name="connsiteX2" fmla="*/ 6518376 w 6518376"/>
              <a:gd name="connsiteY2" fmla="*/ 6858000 h 6858000"/>
              <a:gd name="connsiteX3" fmla="*/ 800100 w 6518376"/>
              <a:gd name="connsiteY3" fmla="*/ 6858000 h 6858000"/>
              <a:gd name="connsiteX4" fmla="*/ 0 w 6518376"/>
              <a:gd name="connsiteY4" fmla="*/ 6057900 h 6858000"/>
              <a:gd name="connsiteX5" fmla="*/ 800100 w 6518376"/>
              <a:gd name="connsiteY5" fmla="*/ 5257800 h 6858000"/>
              <a:gd name="connsiteX6" fmla="*/ 3490278 w 6518376"/>
              <a:gd name="connsiteY6" fmla="*/ 3505200 h 6858000"/>
              <a:gd name="connsiteX7" fmla="*/ 6518376 w 6518376"/>
              <a:gd name="connsiteY7" fmla="*/ 3505200 h 6858000"/>
              <a:gd name="connsiteX8" fmla="*/ 6518376 w 6518376"/>
              <a:gd name="connsiteY8" fmla="*/ 5105400 h 6858000"/>
              <a:gd name="connsiteX9" fmla="*/ 3490278 w 6518376"/>
              <a:gd name="connsiteY9" fmla="*/ 5105400 h 6858000"/>
              <a:gd name="connsiteX10" fmla="*/ 2690178 w 6518376"/>
              <a:gd name="connsiteY10" fmla="*/ 4305300 h 6858000"/>
              <a:gd name="connsiteX11" fmla="*/ 3490278 w 6518376"/>
              <a:gd name="connsiteY11" fmla="*/ 3505200 h 6858000"/>
              <a:gd name="connsiteX12" fmla="*/ 1646238 w 6518376"/>
              <a:gd name="connsiteY12" fmla="*/ 1752600 h 6858000"/>
              <a:gd name="connsiteX13" fmla="*/ 6518376 w 6518376"/>
              <a:gd name="connsiteY13" fmla="*/ 1752600 h 6858000"/>
              <a:gd name="connsiteX14" fmla="*/ 6518376 w 6518376"/>
              <a:gd name="connsiteY14" fmla="*/ 3352800 h 6858000"/>
              <a:gd name="connsiteX15" fmla="*/ 1646238 w 6518376"/>
              <a:gd name="connsiteY15" fmla="*/ 3352800 h 6858000"/>
              <a:gd name="connsiteX16" fmla="*/ 846138 w 6518376"/>
              <a:gd name="connsiteY16" fmla="*/ 2552700 h 6858000"/>
              <a:gd name="connsiteX17" fmla="*/ 1646238 w 6518376"/>
              <a:gd name="connsiteY17" fmla="*/ 1752600 h 6858000"/>
              <a:gd name="connsiteX18" fmla="*/ 2728278 w 6518376"/>
              <a:gd name="connsiteY18" fmla="*/ 0 h 6858000"/>
              <a:gd name="connsiteX19" fmla="*/ 6518376 w 6518376"/>
              <a:gd name="connsiteY19" fmla="*/ 0 h 6858000"/>
              <a:gd name="connsiteX20" fmla="*/ 6518376 w 6518376"/>
              <a:gd name="connsiteY20" fmla="*/ 1600200 h 6858000"/>
              <a:gd name="connsiteX21" fmla="*/ 2728278 w 6518376"/>
              <a:gd name="connsiteY21" fmla="*/ 1600200 h 6858000"/>
              <a:gd name="connsiteX22" fmla="*/ 1928178 w 6518376"/>
              <a:gd name="connsiteY22" fmla="*/ 800100 h 6858000"/>
              <a:gd name="connsiteX23" fmla="*/ 2728278 w 6518376"/>
              <a:gd name="connsiteY2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518376" h="6858000">
                <a:moveTo>
                  <a:pt x="800100" y="5257800"/>
                </a:moveTo>
                <a:lnTo>
                  <a:pt x="6518376" y="5257800"/>
                </a:lnTo>
                <a:lnTo>
                  <a:pt x="6518376" y="6858000"/>
                </a:lnTo>
                <a:lnTo>
                  <a:pt x="800100" y="6858000"/>
                </a:lnTo>
                <a:cubicBezTo>
                  <a:pt x="358217" y="6858000"/>
                  <a:pt x="0" y="6499783"/>
                  <a:pt x="0" y="6057900"/>
                </a:cubicBezTo>
                <a:cubicBezTo>
                  <a:pt x="0" y="5616017"/>
                  <a:pt x="358217" y="5257800"/>
                  <a:pt x="800100" y="5257800"/>
                </a:cubicBezTo>
                <a:close/>
                <a:moveTo>
                  <a:pt x="3490278" y="3505200"/>
                </a:moveTo>
                <a:lnTo>
                  <a:pt x="6518376" y="3505200"/>
                </a:lnTo>
                <a:lnTo>
                  <a:pt x="6518376" y="5105400"/>
                </a:lnTo>
                <a:lnTo>
                  <a:pt x="3490278" y="5105400"/>
                </a:lnTo>
                <a:cubicBezTo>
                  <a:pt x="3048395" y="5105400"/>
                  <a:pt x="2690178" y="4747183"/>
                  <a:pt x="2690178" y="4305300"/>
                </a:cubicBezTo>
                <a:cubicBezTo>
                  <a:pt x="2690178" y="3863417"/>
                  <a:pt x="3048395" y="3505200"/>
                  <a:pt x="3490278" y="3505200"/>
                </a:cubicBezTo>
                <a:close/>
                <a:moveTo>
                  <a:pt x="1646238" y="1752600"/>
                </a:moveTo>
                <a:lnTo>
                  <a:pt x="6518376" y="1752600"/>
                </a:lnTo>
                <a:lnTo>
                  <a:pt x="6518376" y="3352800"/>
                </a:lnTo>
                <a:lnTo>
                  <a:pt x="1646238" y="3352800"/>
                </a:lnTo>
                <a:cubicBezTo>
                  <a:pt x="1204355" y="3352800"/>
                  <a:pt x="846138" y="2994583"/>
                  <a:pt x="846138" y="2552700"/>
                </a:cubicBezTo>
                <a:cubicBezTo>
                  <a:pt x="846138" y="2110817"/>
                  <a:pt x="1204355" y="1752600"/>
                  <a:pt x="1646238" y="1752600"/>
                </a:cubicBezTo>
                <a:close/>
                <a:moveTo>
                  <a:pt x="2728278" y="0"/>
                </a:moveTo>
                <a:lnTo>
                  <a:pt x="6518376" y="0"/>
                </a:lnTo>
                <a:lnTo>
                  <a:pt x="6518376" y="1600200"/>
                </a:lnTo>
                <a:lnTo>
                  <a:pt x="2728278" y="1600200"/>
                </a:lnTo>
                <a:cubicBezTo>
                  <a:pt x="2286395" y="1600200"/>
                  <a:pt x="1928178" y="1241983"/>
                  <a:pt x="1928178" y="800100"/>
                </a:cubicBezTo>
                <a:cubicBezTo>
                  <a:pt x="1928178" y="358217"/>
                  <a:pt x="2286395" y="0"/>
                  <a:pt x="272827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91432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Мокап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>
            <a:extLst>
              <a:ext uri="{FF2B5EF4-FFF2-40B4-BE49-F238E27FC236}">
                <a16:creationId xmlns:a16="http://schemas.microsoft.com/office/drawing/2014/main" xmlns="" id="{C4DFF94C-E145-478A-8203-B269E81912C7}"/>
              </a:ext>
            </a:extLst>
          </p:cNvPr>
          <p:cNvSpPr/>
          <p:nvPr userDrawn="1"/>
        </p:nvSpPr>
        <p:spPr>
          <a:xfrm>
            <a:off x="0" y="0"/>
            <a:ext cx="5583196" cy="6858000"/>
          </a:xfrm>
          <a:custGeom>
            <a:avLst/>
            <a:gdLst>
              <a:gd name="connsiteX0" fmla="*/ 0 w 5583196"/>
              <a:gd name="connsiteY0" fmla="*/ 0 h 6858000"/>
              <a:gd name="connsiteX1" fmla="*/ 3905813 w 5583196"/>
              <a:gd name="connsiteY1" fmla="*/ 0 h 6858000"/>
              <a:gd name="connsiteX2" fmla="*/ 3911085 w 5583196"/>
              <a:gd name="connsiteY2" fmla="*/ 4567 h 6858000"/>
              <a:gd name="connsiteX3" fmla="*/ 5583196 w 5583196"/>
              <a:gd name="connsiteY3" fmla="*/ 3782469 h 6858000"/>
              <a:gd name="connsiteX4" fmla="*/ 4569257 w 5583196"/>
              <a:gd name="connsiteY4" fmla="*/ 6836136 h 6858000"/>
              <a:gd name="connsiteX5" fmla="*/ 4552075 w 5583196"/>
              <a:gd name="connsiteY5" fmla="*/ 6858000 h 6858000"/>
              <a:gd name="connsiteX6" fmla="*/ 0 w 558319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83196" h="6858000">
                <a:moveTo>
                  <a:pt x="0" y="0"/>
                </a:moveTo>
                <a:lnTo>
                  <a:pt x="3905813" y="0"/>
                </a:lnTo>
                <a:lnTo>
                  <a:pt x="3911085" y="4567"/>
                </a:lnTo>
                <a:cubicBezTo>
                  <a:pt x="4938298" y="938189"/>
                  <a:pt x="5583196" y="2285017"/>
                  <a:pt x="5583196" y="3782469"/>
                </a:cubicBezTo>
                <a:cubicBezTo>
                  <a:pt x="5583196" y="4927580"/>
                  <a:pt x="5206076" y="5984610"/>
                  <a:pt x="4569257" y="6836136"/>
                </a:cubicBezTo>
                <a:lnTo>
                  <a:pt x="455207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7BBFF">
              <a:alpha val="55000"/>
            </a:srgbClr>
          </a:solidFill>
          <a:ln w="12700" cap="flat" cmpd="sng" algn="ctr">
            <a:noFill/>
            <a:prstDash val="solid"/>
            <a:miter lim="800000"/>
          </a:ln>
          <a:effectLst>
            <a:glow>
              <a:schemeClr val="bg1"/>
            </a:glow>
            <a:outerShdw sx="1000" sy="1000" algn="ctr" rotWithShape="0">
              <a:srgbClr val="367CFF"/>
            </a:outerShdw>
            <a:softEdge rad="0"/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50" b="1" kern="0" dirty="0" err="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6D9672F9-D3F0-49A0-A560-790BBA201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798" y="440524"/>
            <a:ext cx="10515600" cy="7017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B8E443D3-C989-420C-939B-BB36148DB9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0208" y="1991297"/>
            <a:ext cx="5955792" cy="3586543"/>
          </a:xfrm>
          <a:prstGeom prst="rect">
            <a:avLst/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xmlns="" id="{8BC6F1F8-B0C0-46CC-A927-6A259A70891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CA7617E-44CC-4EE0-8BE0-5CC75B0687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92460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Мокап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6D9672F9-D3F0-49A0-A560-790BBA201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450" y="458266"/>
            <a:ext cx="11409878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Рисунок 73">
            <a:extLst>
              <a:ext uri="{FF2B5EF4-FFF2-40B4-BE49-F238E27FC236}">
                <a16:creationId xmlns:a16="http://schemas.microsoft.com/office/drawing/2014/main" xmlns="" id="{70087263-42A7-4590-BAC8-05B3B56A91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3144" y="2047815"/>
            <a:ext cx="5867669" cy="367426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9246A411-C217-426B-8DFC-6926599D0F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31455" y="1536244"/>
            <a:ext cx="3574720" cy="357472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635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/>
          <a:lstStyle>
            <a:lvl1pPr>
              <a:defRPr lang="ru-RU" dirty="0">
                <a:latin typeface="Arial Narrow" panose="020B0606020202030204" pitchFamily="34" charset="0"/>
              </a:defRPr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892876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окап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Рисунок 73">
            <a:extLst>
              <a:ext uri="{FF2B5EF4-FFF2-40B4-BE49-F238E27FC236}">
                <a16:creationId xmlns:a16="http://schemas.microsoft.com/office/drawing/2014/main" xmlns="" id="{70087263-42A7-4590-BAC8-05B3B56A91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1228122">
            <a:off x="1607193" y="1477197"/>
            <a:ext cx="2297672" cy="409480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8" name="Freeform 51">
            <a:extLst>
              <a:ext uri="{FF2B5EF4-FFF2-40B4-BE49-F238E27FC236}">
                <a16:creationId xmlns:a16="http://schemas.microsoft.com/office/drawing/2014/main" xmlns="" id="{1C60D7E3-19D1-426C-97B5-A8B26C12E8C0}"/>
              </a:ext>
            </a:extLst>
          </p:cNvPr>
          <p:cNvSpPr/>
          <p:nvPr userDrawn="1"/>
        </p:nvSpPr>
        <p:spPr>
          <a:xfrm rot="10800000">
            <a:off x="4285307" y="0"/>
            <a:ext cx="7906692" cy="6942856"/>
          </a:xfrm>
          <a:custGeom>
            <a:avLst/>
            <a:gdLst>
              <a:gd name="connsiteX0" fmla="*/ 0 w 6707335"/>
              <a:gd name="connsiteY0" fmla="*/ 0 h 6874276"/>
              <a:gd name="connsiteX1" fmla="*/ 6707335 w 6707335"/>
              <a:gd name="connsiteY1" fmla="*/ 14477 h 6874276"/>
              <a:gd name="connsiteX2" fmla="*/ 6578507 w 6707335"/>
              <a:gd name="connsiteY2" fmla="*/ 156224 h 6874276"/>
              <a:gd name="connsiteX3" fmla="*/ 5798525 w 6707335"/>
              <a:gd name="connsiteY3" fmla="*/ 2328931 h 6874276"/>
              <a:gd name="connsiteX4" fmla="*/ 6066949 w 6707335"/>
              <a:gd name="connsiteY4" fmla="*/ 3658479 h 6874276"/>
              <a:gd name="connsiteX5" fmla="*/ 6095259 w 6707335"/>
              <a:gd name="connsiteY5" fmla="*/ 3717248 h 6874276"/>
              <a:gd name="connsiteX6" fmla="*/ 6112765 w 6707335"/>
              <a:gd name="connsiteY6" fmla="*/ 3795331 h 6874276"/>
              <a:gd name="connsiteX7" fmla="*/ 6155314 w 6707335"/>
              <a:gd name="connsiteY7" fmla="*/ 3865367 h 6874276"/>
              <a:gd name="connsiteX8" fmla="*/ 6567571 w 6707335"/>
              <a:gd name="connsiteY8" fmla="*/ 5493496 h 6874276"/>
              <a:gd name="connsiteX9" fmla="*/ 6299148 w 6707335"/>
              <a:gd name="connsiteY9" fmla="*/ 6823044 h 6874276"/>
              <a:gd name="connsiteX10" fmla="*/ 6274468 w 6707335"/>
              <a:gd name="connsiteY10" fmla="*/ 6874276 h 6874276"/>
              <a:gd name="connsiteX11" fmla="*/ 0 w 6707335"/>
              <a:gd name="connsiteY11" fmla="*/ 6874276 h 687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07335" h="6874276">
                <a:moveTo>
                  <a:pt x="0" y="0"/>
                </a:moveTo>
                <a:lnTo>
                  <a:pt x="6707335" y="14477"/>
                </a:lnTo>
                <a:lnTo>
                  <a:pt x="6578507" y="156224"/>
                </a:lnTo>
                <a:cubicBezTo>
                  <a:pt x="6091236" y="746660"/>
                  <a:pt x="5798525" y="1503612"/>
                  <a:pt x="5798525" y="2328931"/>
                </a:cubicBezTo>
                <a:cubicBezTo>
                  <a:pt x="5798525" y="2800542"/>
                  <a:pt x="5894104" y="3249829"/>
                  <a:pt x="6066949" y="3658479"/>
                </a:cubicBezTo>
                <a:lnTo>
                  <a:pt x="6095259" y="3717248"/>
                </a:lnTo>
                <a:lnTo>
                  <a:pt x="6112765" y="3795331"/>
                </a:lnTo>
                <a:lnTo>
                  <a:pt x="6155314" y="3865367"/>
                </a:lnTo>
                <a:cubicBezTo>
                  <a:pt x="6418229" y="4349350"/>
                  <a:pt x="6567571" y="4903983"/>
                  <a:pt x="6567571" y="5493496"/>
                </a:cubicBezTo>
                <a:cubicBezTo>
                  <a:pt x="6567571" y="5965107"/>
                  <a:pt x="6471992" y="6414394"/>
                  <a:pt x="6299148" y="6823044"/>
                </a:cubicBezTo>
                <a:lnTo>
                  <a:pt x="6274468" y="6874276"/>
                </a:lnTo>
                <a:lnTo>
                  <a:pt x="0" y="687427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C8A0C0C4-E198-4D3D-998A-360B63B0531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94AB8450-44AE-492A-B8C6-A8BDDF2A17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11392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окап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Freeform 51">
            <a:extLst>
              <a:ext uri="{FF2B5EF4-FFF2-40B4-BE49-F238E27FC236}">
                <a16:creationId xmlns:a16="http://schemas.microsoft.com/office/drawing/2014/main" xmlns="" id="{1C60D7E3-19D1-426C-97B5-A8B26C12E8C0}"/>
              </a:ext>
            </a:extLst>
          </p:cNvPr>
          <p:cNvSpPr/>
          <p:nvPr userDrawn="1"/>
        </p:nvSpPr>
        <p:spPr>
          <a:xfrm rot="10800000">
            <a:off x="4285307" y="0"/>
            <a:ext cx="7906692" cy="6942856"/>
          </a:xfrm>
          <a:custGeom>
            <a:avLst/>
            <a:gdLst>
              <a:gd name="connsiteX0" fmla="*/ 0 w 6707335"/>
              <a:gd name="connsiteY0" fmla="*/ 0 h 6874276"/>
              <a:gd name="connsiteX1" fmla="*/ 6707335 w 6707335"/>
              <a:gd name="connsiteY1" fmla="*/ 14477 h 6874276"/>
              <a:gd name="connsiteX2" fmla="*/ 6578507 w 6707335"/>
              <a:gd name="connsiteY2" fmla="*/ 156224 h 6874276"/>
              <a:gd name="connsiteX3" fmla="*/ 5798525 w 6707335"/>
              <a:gd name="connsiteY3" fmla="*/ 2328931 h 6874276"/>
              <a:gd name="connsiteX4" fmla="*/ 6066949 w 6707335"/>
              <a:gd name="connsiteY4" fmla="*/ 3658479 h 6874276"/>
              <a:gd name="connsiteX5" fmla="*/ 6095259 w 6707335"/>
              <a:gd name="connsiteY5" fmla="*/ 3717248 h 6874276"/>
              <a:gd name="connsiteX6" fmla="*/ 6112765 w 6707335"/>
              <a:gd name="connsiteY6" fmla="*/ 3795331 h 6874276"/>
              <a:gd name="connsiteX7" fmla="*/ 6155314 w 6707335"/>
              <a:gd name="connsiteY7" fmla="*/ 3865367 h 6874276"/>
              <a:gd name="connsiteX8" fmla="*/ 6567571 w 6707335"/>
              <a:gd name="connsiteY8" fmla="*/ 5493496 h 6874276"/>
              <a:gd name="connsiteX9" fmla="*/ 6299148 w 6707335"/>
              <a:gd name="connsiteY9" fmla="*/ 6823044 h 6874276"/>
              <a:gd name="connsiteX10" fmla="*/ 6274468 w 6707335"/>
              <a:gd name="connsiteY10" fmla="*/ 6874276 h 6874276"/>
              <a:gd name="connsiteX11" fmla="*/ 0 w 6707335"/>
              <a:gd name="connsiteY11" fmla="*/ 6874276 h 687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07335" h="6874276">
                <a:moveTo>
                  <a:pt x="0" y="0"/>
                </a:moveTo>
                <a:lnTo>
                  <a:pt x="6707335" y="14477"/>
                </a:lnTo>
                <a:lnTo>
                  <a:pt x="6578507" y="156224"/>
                </a:lnTo>
                <a:cubicBezTo>
                  <a:pt x="6091236" y="746660"/>
                  <a:pt x="5798525" y="1503612"/>
                  <a:pt x="5798525" y="2328931"/>
                </a:cubicBezTo>
                <a:cubicBezTo>
                  <a:pt x="5798525" y="2800542"/>
                  <a:pt x="5894104" y="3249829"/>
                  <a:pt x="6066949" y="3658479"/>
                </a:cubicBezTo>
                <a:lnTo>
                  <a:pt x="6095259" y="3717248"/>
                </a:lnTo>
                <a:lnTo>
                  <a:pt x="6112765" y="3795331"/>
                </a:lnTo>
                <a:lnTo>
                  <a:pt x="6155314" y="3865367"/>
                </a:lnTo>
                <a:cubicBezTo>
                  <a:pt x="6418229" y="4349350"/>
                  <a:pt x="6567571" y="4903983"/>
                  <a:pt x="6567571" y="5493496"/>
                </a:cubicBezTo>
                <a:cubicBezTo>
                  <a:pt x="6567571" y="5965107"/>
                  <a:pt x="6471992" y="6414394"/>
                  <a:pt x="6299148" y="6823044"/>
                </a:cubicBezTo>
                <a:lnTo>
                  <a:pt x="6274468" y="6874276"/>
                </a:lnTo>
                <a:lnTo>
                  <a:pt x="0" y="687427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C8A0C0C4-E198-4D3D-998A-360B63B0531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94AB8450-44AE-492A-B8C6-A8BDDF2A17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  <p:sp>
        <p:nvSpPr>
          <p:cNvPr id="6" name="Рисунок 73">
            <a:extLst>
              <a:ext uri="{FF2B5EF4-FFF2-40B4-BE49-F238E27FC236}">
                <a16:creationId xmlns:a16="http://schemas.microsoft.com/office/drawing/2014/main" xmlns="" id="{70087263-42A7-4590-BAC8-05B3B56A91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07141" y="1590030"/>
            <a:ext cx="4616130" cy="255370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525719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Галере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17873" y="101520"/>
            <a:ext cx="2923200" cy="32868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4" name="Rectangle 13"/>
          <p:cNvSpPr>
            <a:spLocks noGrp="1"/>
          </p:cNvSpPr>
          <p:nvPr>
            <p:ph type="sldNum" sz="quarter" idx="21"/>
          </p:nvPr>
        </p:nvSpPr>
        <p:spPr>
          <a:xfrm>
            <a:off x="11272838" y="6248400"/>
            <a:ext cx="447675" cy="2413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pPr>
              <a:defRPr/>
            </a:pPr>
            <a:fld id="{19736CF9-AD0F-5041-BB4D-55C7FC896206}" type="slidenum">
              <a:rPr lang="x-none" altLang="x-none" smtClean="0">
                <a:solidFill>
                  <a:srgbClr val="FFC000"/>
                </a:solidFill>
              </a:rPr>
              <a:pPr>
                <a:defRPr/>
              </a:pPr>
              <a:t>‹#›</a:t>
            </a:fld>
            <a:endParaRPr lang="x-none" altLang="x-none" dirty="0">
              <a:solidFill>
                <a:srgbClr val="FFC000"/>
              </a:solidFill>
            </a:endParaRP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xmlns="" id="{312CB1F5-B09A-49C0-B83F-FE98496F00C5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127445" y="101520"/>
            <a:ext cx="2923200" cy="32868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xmlns="" id="{AD273E5A-9528-40CF-A673-DF0CED3381FE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137017" y="101520"/>
            <a:ext cx="2923200" cy="32868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xmlns="" id="{78C74320-DE98-46CF-B862-9B786A721C8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9146588" y="101520"/>
            <a:ext cx="2923200" cy="32868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xmlns="" id="{9AF62634-5880-41FA-BD7A-0942D01A405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17873" y="3464520"/>
            <a:ext cx="2923200" cy="32868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xmlns="" id="{A9FA4578-9853-41FA-9DAD-91C1E6F1E53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127445" y="3464520"/>
            <a:ext cx="2923200" cy="32868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20" name="Picture Placeholder 3">
            <a:extLst>
              <a:ext uri="{FF2B5EF4-FFF2-40B4-BE49-F238E27FC236}">
                <a16:creationId xmlns:a16="http://schemas.microsoft.com/office/drawing/2014/main" xmlns="" id="{F9D6E659-7AFB-4141-8C2D-C3A9E6D1E5D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137017" y="3464520"/>
            <a:ext cx="2923200" cy="32868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xmlns="" id="{1B25033A-228F-4FCD-B76F-465CB6E9087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9146588" y="3464520"/>
            <a:ext cx="2923200" cy="32868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40541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Галерея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94C18974-68CF-43C8-AC46-B3CE1D1780E2}"/>
              </a:ext>
            </a:extLst>
          </p:cNvPr>
          <p:cNvSpPr/>
          <p:nvPr userDrawn="1"/>
        </p:nvSpPr>
        <p:spPr>
          <a:xfrm>
            <a:off x="9125712" y="3614928"/>
            <a:ext cx="2628000" cy="2727960"/>
          </a:xfrm>
          <a:prstGeom prst="roundRect">
            <a:avLst>
              <a:gd name="adj" fmla="val 6783"/>
            </a:avLst>
          </a:pr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F10F7F6D-05E8-41A2-A4A2-92357AF42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1446" y="3614928"/>
            <a:ext cx="2628000" cy="2727325"/>
          </a:xfrm>
          <a:prstGeom prst="roundRect">
            <a:avLst>
              <a:gd name="adj" fmla="val 398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5" name="Рисунок 5">
            <a:extLst>
              <a:ext uri="{FF2B5EF4-FFF2-40B4-BE49-F238E27FC236}">
                <a16:creationId xmlns:a16="http://schemas.microsoft.com/office/drawing/2014/main" xmlns="" id="{99A39C22-99AF-4101-B345-F936ED493F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37179" y="3614928"/>
            <a:ext cx="2628000" cy="2727325"/>
          </a:xfrm>
          <a:prstGeom prst="roundRect">
            <a:avLst>
              <a:gd name="adj" fmla="val 398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6" name="Рисунок 5">
            <a:extLst>
              <a:ext uri="{FF2B5EF4-FFF2-40B4-BE49-F238E27FC236}">
                <a16:creationId xmlns:a16="http://schemas.microsoft.com/office/drawing/2014/main" xmlns="" id="{EDEB8194-090F-44F6-9AA8-DA50AD6CC59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2912" y="3614928"/>
            <a:ext cx="2628000" cy="2727325"/>
          </a:xfrm>
          <a:prstGeom prst="roundRect">
            <a:avLst>
              <a:gd name="adj" fmla="val 398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7" name="Рисунок 5">
            <a:extLst>
              <a:ext uri="{FF2B5EF4-FFF2-40B4-BE49-F238E27FC236}">
                <a16:creationId xmlns:a16="http://schemas.microsoft.com/office/drawing/2014/main" xmlns="" id="{21EF48B9-B338-400D-8E0A-3EDBA0932D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2912" y="512763"/>
            <a:ext cx="5788533" cy="2916237"/>
          </a:xfrm>
          <a:prstGeom prst="roundRect">
            <a:avLst>
              <a:gd name="adj" fmla="val 398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xmlns="" id="{8BC6F1F8-B0C0-46CC-A927-6A259A70891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ACA7617E-44CC-4EE0-8BE0-5CC75B0687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55956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Галерея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xmlns="" id="{8BC6F1F8-B0C0-46CC-A927-6A259A70891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ACA7617E-44CC-4EE0-8BE0-5CC75B0687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  <p:sp>
        <p:nvSpPr>
          <p:cNvPr id="20" name="Рисунок 19">
            <a:extLst>
              <a:ext uri="{FF2B5EF4-FFF2-40B4-BE49-F238E27FC236}">
                <a16:creationId xmlns:a16="http://schemas.microsoft.com/office/drawing/2014/main" xmlns="" id="{F10F7F6D-05E8-41A2-A4A2-92357AF42D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34527" y="3085212"/>
            <a:ext cx="3230879" cy="2246959"/>
          </a:xfrm>
          <a:custGeom>
            <a:avLst/>
            <a:gdLst>
              <a:gd name="connsiteX0" fmla="*/ 96295 w 3230879"/>
              <a:gd name="connsiteY0" fmla="*/ 0 h 2273173"/>
              <a:gd name="connsiteX1" fmla="*/ 3134584 w 3230879"/>
              <a:gd name="connsiteY1" fmla="*/ 0 h 2273173"/>
              <a:gd name="connsiteX2" fmla="*/ 3230879 w 3230879"/>
              <a:gd name="connsiteY2" fmla="*/ 96295 h 2273173"/>
              <a:gd name="connsiteX3" fmla="*/ 3230879 w 3230879"/>
              <a:gd name="connsiteY3" fmla="*/ 2273173 h 2273173"/>
              <a:gd name="connsiteX4" fmla="*/ 0 w 3230879"/>
              <a:gd name="connsiteY4" fmla="*/ 2273173 h 2273173"/>
              <a:gd name="connsiteX5" fmla="*/ 0 w 3230879"/>
              <a:gd name="connsiteY5" fmla="*/ 96295 h 2273173"/>
              <a:gd name="connsiteX6" fmla="*/ 96295 w 3230879"/>
              <a:gd name="connsiteY6" fmla="*/ 0 h 2273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30879" h="2273173">
                <a:moveTo>
                  <a:pt x="96295" y="0"/>
                </a:moveTo>
                <a:lnTo>
                  <a:pt x="3134584" y="0"/>
                </a:lnTo>
                <a:cubicBezTo>
                  <a:pt x="3187766" y="0"/>
                  <a:pt x="3230879" y="43113"/>
                  <a:pt x="3230879" y="96295"/>
                </a:cubicBezTo>
                <a:lnTo>
                  <a:pt x="3230879" y="2273173"/>
                </a:lnTo>
                <a:lnTo>
                  <a:pt x="0" y="2273173"/>
                </a:lnTo>
                <a:lnTo>
                  <a:pt x="0" y="96295"/>
                </a:lnTo>
                <a:cubicBezTo>
                  <a:pt x="0" y="43113"/>
                  <a:pt x="43113" y="0"/>
                  <a:pt x="96295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19" name="Полилиния 18"/>
          <p:cNvSpPr/>
          <p:nvPr userDrawn="1"/>
        </p:nvSpPr>
        <p:spPr>
          <a:xfrm>
            <a:off x="8034527" y="5332171"/>
            <a:ext cx="3230879" cy="1004568"/>
          </a:xfrm>
          <a:custGeom>
            <a:avLst/>
            <a:gdLst>
              <a:gd name="connsiteX0" fmla="*/ 0 w 3230879"/>
              <a:gd name="connsiteY0" fmla="*/ 0 h 1004568"/>
              <a:gd name="connsiteX1" fmla="*/ 3230879 w 3230879"/>
              <a:gd name="connsiteY1" fmla="*/ 0 h 1004568"/>
              <a:gd name="connsiteX2" fmla="*/ 3230879 w 3230879"/>
              <a:gd name="connsiteY2" fmla="*/ 924691 h 1004568"/>
              <a:gd name="connsiteX3" fmla="*/ 3151002 w 3230879"/>
              <a:gd name="connsiteY3" fmla="*/ 1004568 h 1004568"/>
              <a:gd name="connsiteX4" fmla="*/ 79877 w 3230879"/>
              <a:gd name="connsiteY4" fmla="*/ 1004568 h 1004568"/>
              <a:gd name="connsiteX5" fmla="*/ 0 w 3230879"/>
              <a:gd name="connsiteY5" fmla="*/ 924691 h 10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0879" h="1004568">
                <a:moveTo>
                  <a:pt x="0" y="0"/>
                </a:moveTo>
                <a:lnTo>
                  <a:pt x="3230879" y="0"/>
                </a:lnTo>
                <a:lnTo>
                  <a:pt x="3230879" y="924691"/>
                </a:lnTo>
                <a:cubicBezTo>
                  <a:pt x="3230879" y="968806"/>
                  <a:pt x="3195117" y="1004568"/>
                  <a:pt x="3151002" y="1004568"/>
                </a:cubicBezTo>
                <a:lnTo>
                  <a:pt x="79877" y="1004568"/>
                </a:lnTo>
                <a:cubicBezTo>
                  <a:pt x="35762" y="1004568"/>
                  <a:pt x="0" y="968806"/>
                  <a:pt x="0" y="924691"/>
                </a:cubicBezTo>
                <a:close/>
              </a:path>
            </a:pathLst>
          </a:cu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Рисунок 20">
            <a:extLst>
              <a:ext uri="{FF2B5EF4-FFF2-40B4-BE49-F238E27FC236}">
                <a16:creationId xmlns:a16="http://schemas.microsoft.com/office/drawing/2014/main" xmlns="" id="{F10F7F6D-05E8-41A2-A4A2-92357AF42D8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80560" y="3085212"/>
            <a:ext cx="3230879" cy="2246959"/>
          </a:xfrm>
          <a:custGeom>
            <a:avLst/>
            <a:gdLst>
              <a:gd name="connsiteX0" fmla="*/ 96295 w 3230879"/>
              <a:gd name="connsiteY0" fmla="*/ 0 h 2273173"/>
              <a:gd name="connsiteX1" fmla="*/ 3134584 w 3230879"/>
              <a:gd name="connsiteY1" fmla="*/ 0 h 2273173"/>
              <a:gd name="connsiteX2" fmla="*/ 3230879 w 3230879"/>
              <a:gd name="connsiteY2" fmla="*/ 96295 h 2273173"/>
              <a:gd name="connsiteX3" fmla="*/ 3230879 w 3230879"/>
              <a:gd name="connsiteY3" fmla="*/ 2273173 h 2273173"/>
              <a:gd name="connsiteX4" fmla="*/ 0 w 3230879"/>
              <a:gd name="connsiteY4" fmla="*/ 2273173 h 2273173"/>
              <a:gd name="connsiteX5" fmla="*/ 0 w 3230879"/>
              <a:gd name="connsiteY5" fmla="*/ 96295 h 2273173"/>
              <a:gd name="connsiteX6" fmla="*/ 96295 w 3230879"/>
              <a:gd name="connsiteY6" fmla="*/ 0 h 2273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30879" h="2273173">
                <a:moveTo>
                  <a:pt x="96295" y="0"/>
                </a:moveTo>
                <a:lnTo>
                  <a:pt x="3134584" y="0"/>
                </a:lnTo>
                <a:cubicBezTo>
                  <a:pt x="3187766" y="0"/>
                  <a:pt x="3230879" y="43113"/>
                  <a:pt x="3230879" y="96295"/>
                </a:cubicBezTo>
                <a:lnTo>
                  <a:pt x="3230879" y="2273173"/>
                </a:lnTo>
                <a:lnTo>
                  <a:pt x="0" y="2273173"/>
                </a:lnTo>
                <a:lnTo>
                  <a:pt x="0" y="96295"/>
                </a:lnTo>
                <a:cubicBezTo>
                  <a:pt x="0" y="43113"/>
                  <a:pt x="43113" y="0"/>
                  <a:pt x="96295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22" name="Полилиния 21"/>
          <p:cNvSpPr/>
          <p:nvPr userDrawn="1"/>
        </p:nvSpPr>
        <p:spPr>
          <a:xfrm>
            <a:off x="4480560" y="5332171"/>
            <a:ext cx="3230879" cy="1004568"/>
          </a:xfrm>
          <a:custGeom>
            <a:avLst/>
            <a:gdLst>
              <a:gd name="connsiteX0" fmla="*/ 0 w 3230879"/>
              <a:gd name="connsiteY0" fmla="*/ 0 h 1004568"/>
              <a:gd name="connsiteX1" fmla="*/ 3230879 w 3230879"/>
              <a:gd name="connsiteY1" fmla="*/ 0 h 1004568"/>
              <a:gd name="connsiteX2" fmla="*/ 3230879 w 3230879"/>
              <a:gd name="connsiteY2" fmla="*/ 924691 h 1004568"/>
              <a:gd name="connsiteX3" fmla="*/ 3151002 w 3230879"/>
              <a:gd name="connsiteY3" fmla="*/ 1004568 h 1004568"/>
              <a:gd name="connsiteX4" fmla="*/ 79877 w 3230879"/>
              <a:gd name="connsiteY4" fmla="*/ 1004568 h 1004568"/>
              <a:gd name="connsiteX5" fmla="*/ 0 w 3230879"/>
              <a:gd name="connsiteY5" fmla="*/ 924691 h 10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0879" h="1004568">
                <a:moveTo>
                  <a:pt x="0" y="0"/>
                </a:moveTo>
                <a:lnTo>
                  <a:pt x="3230879" y="0"/>
                </a:lnTo>
                <a:lnTo>
                  <a:pt x="3230879" y="924691"/>
                </a:lnTo>
                <a:cubicBezTo>
                  <a:pt x="3230879" y="968806"/>
                  <a:pt x="3195117" y="1004568"/>
                  <a:pt x="3151002" y="1004568"/>
                </a:cubicBezTo>
                <a:lnTo>
                  <a:pt x="79877" y="1004568"/>
                </a:lnTo>
                <a:cubicBezTo>
                  <a:pt x="35762" y="1004568"/>
                  <a:pt x="0" y="968806"/>
                  <a:pt x="0" y="924691"/>
                </a:cubicBezTo>
                <a:close/>
              </a:path>
            </a:pathLst>
          </a:cu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Рисунок 22">
            <a:extLst>
              <a:ext uri="{FF2B5EF4-FFF2-40B4-BE49-F238E27FC236}">
                <a16:creationId xmlns:a16="http://schemas.microsoft.com/office/drawing/2014/main" xmlns="" id="{F10F7F6D-05E8-41A2-A4A2-92357AF42D8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26593" y="3085212"/>
            <a:ext cx="3230879" cy="2246959"/>
          </a:xfrm>
          <a:custGeom>
            <a:avLst/>
            <a:gdLst>
              <a:gd name="connsiteX0" fmla="*/ 96295 w 3230879"/>
              <a:gd name="connsiteY0" fmla="*/ 0 h 2273173"/>
              <a:gd name="connsiteX1" fmla="*/ 3134584 w 3230879"/>
              <a:gd name="connsiteY1" fmla="*/ 0 h 2273173"/>
              <a:gd name="connsiteX2" fmla="*/ 3230879 w 3230879"/>
              <a:gd name="connsiteY2" fmla="*/ 96295 h 2273173"/>
              <a:gd name="connsiteX3" fmla="*/ 3230879 w 3230879"/>
              <a:gd name="connsiteY3" fmla="*/ 2273173 h 2273173"/>
              <a:gd name="connsiteX4" fmla="*/ 0 w 3230879"/>
              <a:gd name="connsiteY4" fmla="*/ 2273173 h 2273173"/>
              <a:gd name="connsiteX5" fmla="*/ 0 w 3230879"/>
              <a:gd name="connsiteY5" fmla="*/ 96295 h 2273173"/>
              <a:gd name="connsiteX6" fmla="*/ 96295 w 3230879"/>
              <a:gd name="connsiteY6" fmla="*/ 0 h 2273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30879" h="2273173">
                <a:moveTo>
                  <a:pt x="96295" y="0"/>
                </a:moveTo>
                <a:lnTo>
                  <a:pt x="3134584" y="0"/>
                </a:lnTo>
                <a:cubicBezTo>
                  <a:pt x="3187766" y="0"/>
                  <a:pt x="3230879" y="43113"/>
                  <a:pt x="3230879" y="96295"/>
                </a:cubicBezTo>
                <a:lnTo>
                  <a:pt x="3230879" y="2273173"/>
                </a:lnTo>
                <a:lnTo>
                  <a:pt x="0" y="2273173"/>
                </a:lnTo>
                <a:lnTo>
                  <a:pt x="0" y="96295"/>
                </a:lnTo>
                <a:cubicBezTo>
                  <a:pt x="0" y="43113"/>
                  <a:pt x="43113" y="0"/>
                  <a:pt x="96295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24" name="Полилиния 23"/>
          <p:cNvSpPr/>
          <p:nvPr userDrawn="1"/>
        </p:nvSpPr>
        <p:spPr>
          <a:xfrm>
            <a:off x="926593" y="5332171"/>
            <a:ext cx="3230879" cy="1004568"/>
          </a:xfrm>
          <a:custGeom>
            <a:avLst/>
            <a:gdLst>
              <a:gd name="connsiteX0" fmla="*/ 0 w 3230879"/>
              <a:gd name="connsiteY0" fmla="*/ 0 h 1004568"/>
              <a:gd name="connsiteX1" fmla="*/ 3230879 w 3230879"/>
              <a:gd name="connsiteY1" fmla="*/ 0 h 1004568"/>
              <a:gd name="connsiteX2" fmla="*/ 3230879 w 3230879"/>
              <a:gd name="connsiteY2" fmla="*/ 924691 h 1004568"/>
              <a:gd name="connsiteX3" fmla="*/ 3151002 w 3230879"/>
              <a:gd name="connsiteY3" fmla="*/ 1004568 h 1004568"/>
              <a:gd name="connsiteX4" fmla="*/ 79877 w 3230879"/>
              <a:gd name="connsiteY4" fmla="*/ 1004568 h 1004568"/>
              <a:gd name="connsiteX5" fmla="*/ 0 w 3230879"/>
              <a:gd name="connsiteY5" fmla="*/ 924691 h 10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0879" h="1004568">
                <a:moveTo>
                  <a:pt x="0" y="0"/>
                </a:moveTo>
                <a:lnTo>
                  <a:pt x="3230879" y="0"/>
                </a:lnTo>
                <a:lnTo>
                  <a:pt x="3230879" y="924691"/>
                </a:lnTo>
                <a:cubicBezTo>
                  <a:pt x="3230879" y="968806"/>
                  <a:pt x="3195117" y="1004568"/>
                  <a:pt x="3151002" y="1004568"/>
                </a:cubicBezTo>
                <a:lnTo>
                  <a:pt x="79877" y="1004568"/>
                </a:lnTo>
                <a:cubicBezTo>
                  <a:pt x="35762" y="1004568"/>
                  <a:pt x="0" y="968806"/>
                  <a:pt x="0" y="92469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50767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 Box 3">
            <a:extLst>
              <a:ext uri="{FF2B5EF4-FFF2-40B4-BE49-F238E27FC236}">
                <a16:creationId xmlns:a16="http://schemas.microsoft.com/office/drawing/2014/main" xmlns="" id="{EE2D9EB2-D179-477C-92D5-7E30DE1CCE2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98BDA21B-3FC5-4E3E-9D8E-C59F68D211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38E7A246-F565-4144-8272-D9126F5B21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123488" y="0"/>
            <a:ext cx="2041525" cy="2041525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1" name="Рисунок 5">
            <a:extLst>
              <a:ext uri="{FF2B5EF4-FFF2-40B4-BE49-F238E27FC236}">
                <a16:creationId xmlns:a16="http://schemas.microsoft.com/office/drawing/2014/main" xmlns="" id="{CE5DAD81-E4E3-462A-B04E-10778DEF2F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940675" y="0"/>
            <a:ext cx="2041525" cy="2041525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15" name="Рисунок 5">
            <a:extLst>
              <a:ext uri="{FF2B5EF4-FFF2-40B4-BE49-F238E27FC236}">
                <a16:creationId xmlns:a16="http://schemas.microsoft.com/office/drawing/2014/main" xmlns="" id="{6BD86EAC-E5C0-4D27-B18B-F96CF38A445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123488" y="2176692"/>
            <a:ext cx="2041525" cy="2041525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ru-RU"/>
          </a:p>
        </p:txBody>
      </p:sp>
      <p:sp>
        <p:nvSpPr>
          <p:cNvPr id="20" name="Рисунок 19">
            <a:extLst>
              <a:ext uri="{FF2B5EF4-FFF2-40B4-BE49-F238E27FC236}">
                <a16:creationId xmlns:a16="http://schemas.microsoft.com/office/drawing/2014/main" xmlns="" id="{F3ABE343-E26F-424D-910F-229A6909BD9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757862" y="0"/>
            <a:ext cx="2041525" cy="2041525"/>
          </a:xfrm>
          <a:custGeom>
            <a:avLst/>
            <a:gdLst>
              <a:gd name="connsiteX0" fmla="*/ 0 w 2041525"/>
              <a:gd name="connsiteY0" fmla="*/ 0 h 2041525"/>
              <a:gd name="connsiteX1" fmla="*/ 2041525 w 2041525"/>
              <a:gd name="connsiteY1" fmla="*/ 0 h 2041525"/>
              <a:gd name="connsiteX2" fmla="*/ 2041525 w 2041525"/>
              <a:gd name="connsiteY2" fmla="*/ 2041525 h 2041525"/>
              <a:gd name="connsiteX3" fmla="*/ 426720 w 2041525"/>
              <a:gd name="connsiteY3" fmla="*/ 2041525 h 2041525"/>
              <a:gd name="connsiteX4" fmla="*/ 0 w 2041525"/>
              <a:gd name="connsiteY4" fmla="*/ 1614805 h 204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1525" h="2041525">
                <a:moveTo>
                  <a:pt x="0" y="0"/>
                </a:moveTo>
                <a:lnTo>
                  <a:pt x="2041525" y="0"/>
                </a:lnTo>
                <a:lnTo>
                  <a:pt x="2041525" y="2041525"/>
                </a:lnTo>
                <a:lnTo>
                  <a:pt x="426720" y="2041525"/>
                </a:lnTo>
                <a:cubicBezTo>
                  <a:pt x="191049" y="2041525"/>
                  <a:pt x="0" y="1850476"/>
                  <a:pt x="0" y="1614805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21" name="Рисунок 20">
            <a:extLst>
              <a:ext uri="{FF2B5EF4-FFF2-40B4-BE49-F238E27FC236}">
                <a16:creationId xmlns:a16="http://schemas.microsoft.com/office/drawing/2014/main" xmlns="" id="{CA37C0D6-FF89-43B8-A8E5-5B1900BD442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940675" y="2178402"/>
            <a:ext cx="2041525" cy="2041525"/>
          </a:xfrm>
          <a:custGeom>
            <a:avLst/>
            <a:gdLst>
              <a:gd name="connsiteX0" fmla="*/ 0 w 2041525"/>
              <a:gd name="connsiteY0" fmla="*/ 0 h 2041525"/>
              <a:gd name="connsiteX1" fmla="*/ 2041525 w 2041525"/>
              <a:gd name="connsiteY1" fmla="*/ 0 h 2041525"/>
              <a:gd name="connsiteX2" fmla="*/ 2041525 w 2041525"/>
              <a:gd name="connsiteY2" fmla="*/ 2041525 h 2041525"/>
              <a:gd name="connsiteX3" fmla="*/ 426720 w 2041525"/>
              <a:gd name="connsiteY3" fmla="*/ 2041525 h 2041525"/>
              <a:gd name="connsiteX4" fmla="*/ 0 w 2041525"/>
              <a:gd name="connsiteY4" fmla="*/ 1614805 h 204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1525" h="2041525">
                <a:moveTo>
                  <a:pt x="0" y="0"/>
                </a:moveTo>
                <a:lnTo>
                  <a:pt x="2041525" y="0"/>
                </a:lnTo>
                <a:lnTo>
                  <a:pt x="2041525" y="2041525"/>
                </a:lnTo>
                <a:lnTo>
                  <a:pt x="426720" y="2041525"/>
                </a:lnTo>
                <a:cubicBezTo>
                  <a:pt x="191049" y="2041525"/>
                  <a:pt x="0" y="1850476"/>
                  <a:pt x="0" y="1614805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22" name="Рисунок 21">
            <a:extLst>
              <a:ext uri="{FF2B5EF4-FFF2-40B4-BE49-F238E27FC236}">
                <a16:creationId xmlns:a16="http://schemas.microsoft.com/office/drawing/2014/main" xmlns="" id="{6C9A685E-B5D1-4527-ABEA-4D1EB2D7D56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150475" y="4357917"/>
            <a:ext cx="2041525" cy="2041525"/>
          </a:xfrm>
          <a:custGeom>
            <a:avLst/>
            <a:gdLst>
              <a:gd name="connsiteX0" fmla="*/ 0 w 2041525"/>
              <a:gd name="connsiteY0" fmla="*/ 0 h 2041525"/>
              <a:gd name="connsiteX1" fmla="*/ 2041525 w 2041525"/>
              <a:gd name="connsiteY1" fmla="*/ 0 h 2041525"/>
              <a:gd name="connsiteX2" fmla="*/ 2041525 w 2041525"/>
              <a:gd name="connsiteY2" fmla="*/ 2041525 h 2041525"/>
              <a:gd name="connsiteX3" fmla="*/ 426720 w 2041525"/>
              <a:gd name="connsiteY3" fmla="*/ 2041525 h 2041525"/>
              <a:gd name="connsiteX4" fmla="*/ 0 w 2041525"/>
              <a:gd name="connsiteY4" fmla="*/ 1614805 h 204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1525" h="2041525">
                <a:moveTo>
                  <a:pt x="0" y="0"/>
                </a:moveTo>
                <a:lnTo>
                  <a:pt x="2041525" y="0"/>
                </a:lnTo>
                <a:lnTo>
                  <a:pt x="2041525" y="2041525"/>
                </a:lnTo>
                <a:lnTo>
                  <a:pt x="426720" y="2041525"/>
                </a:lnTo>
                <a:cubicBezTo>
                  <a:pt x="191049" y="2041525"/>
                  <a:pt x="0" y="1850476"/>
                  <a:pt x="0" y="1614805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19414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59B20A0-C04B-4086-B67B-0860843A3237}"/>
              </a:ext>
            </a:extLst>
          </p:cNvPr>
          <p:cNvSpPr/>
          <p:nvPr userDrawn="1"/>
        </p:nvSpPr>
        <p:spPr>
          <a:xfrm>
            <a:off x="6073020" y="0"/>
            <a:ext cx="615724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BE259-C2E8-4848-A691-5A0BF0DC01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xmlns="" id="{E8543EC9-DFD7-4E9A-B39C-3A1F83B258D5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8612AEB-E225-4081-AEC6-F9AB3C14ED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  <p:sp>
        <p:nvSpPr>
          <p:cNvPr id="10" name="Рисунок 9">
            <a:extLst>
              <a:ext uri="{FF2B5EF4-FFF2-40B4-BE49-F238E27FC236}">
                <a16:creationId xmlns:a16="http://schemas.microsoft.com/office/drawing/2014/main" xmlns="" id="{33FB82E8-10F2-4BDC-89F5-4608CB7B194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Рисунок 9">
            <a:extLst>
              <a:ext uri="{FF2B5EF4-FFF2-40B4-BE49-F238E27FC236}">
                <a16:creationId xmlns:a16="http://schemas.microsoft.com/office/drawing/2014/main" xmlns="" id="{25575770-04EB-4C9E-9E03-7CCDD13082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27206" y="0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Рисунок 9">
            <a:extLst>
              <a:ext uri="{FF2B5EF4-FFF2-40B4-BE49-F238E27FC236}">
                <a16:creationId xmlns:a16="http://schemas.microsoft.com/office/drawing/2014/main" xmlns="" id="{51186202-9E1F-4BE1-83C8-D1B564C5C0E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50256" y="0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Рисунок 9">
            <a:extLst>
              <a:ext uri="{FF2B5EF4-FFF2-40B4-BE49-F238E27FC236}">
                <a16:creationId xmlns:a16="http://schemas.microsoft.com/office/drawing/2014/main" xmlns="" id="{DD880369-7A21-4130-943F-068E824710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2286001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18" name="Рисунок 9">
            <a:extLst>
              <a:ext uri="{FF2B5EF4-FFF2-40B4-BE49-F238E27FC236}">
                <a16:creationId xmlns:a16="http://schemas.microsoft.com/office/drawing/2014/main" xmlns="" id="{548BE7CF-7193-4437-B04C-3818DF8A5D4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027206" y="2286001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19" name="Рисунок 9">
            <a:extLst>
              <a:ext uri="{FF2B5EF4-FFF2-40B4-BE49-F238E27FC236}">
                <a16:creationId xmlns:a16="http://schemas.microsoft.com/office/drawing/2014/main" xmlns="" id="{BDB11676-A5F4-45D1-9B5C-4C2F3715EC5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050256" y="2286001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20" name="Рисунок 9">
            <a:extLst>
              <a:ext uri="{FF2B5EF4-FFF2-40B4-BE49-F238E27FC236}">
                <a16:creationId xmlns:a16="http://schemas.microsoft.com/office/drawing/2014/main" xmlns="" id="{8244E6D7-EEC7-4651-820C-2350CDF286F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4572000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21" name="Рисунок 9">
            <a:extLst>
              <a:ext uri="{FF2B5EF4-FFF2-40B4-BE49-F238E27FC236}">
                <a16:creationId xmlns:a16="http://schemas.microsoft.com/office/drawing/2014/main" xmlns="" id="{E236AD6E-67E2-4E83-AEC1-034995524A9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027206" y="4572000"/>
            <a:ext cx="2022764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22" name="Рисунок 9">
            <a:extLst>
              <a:ext uri="{FF2B5EF4-FFF2-40B4-BE49-F238E27FC236}">
                <a16:creationId xmlns:a16="http://schemas.microsoft.com/office/drawing/2014/main" xmlns="" id="{1950174A-AEEA-43C2-9FE7-AF551044A73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050256" y="4572000"/>
            <a:ext cx="2022764" cy="22860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038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Контент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="" xmlns:a16="http://schemas.microsoft.com/office/drawing/2014/main" id="{6D9672F9-D3F0-49A0-A560-790BBA201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210" y="458266"/>
            <a:ext cx="10515600" cy="7017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3" name="Номер слайда 5">
            <a:extLst>
              <a:ext uri="{FF2B5EF4-FFF2-40B4-BE49-F238E27FC236}">
                <a16:creationId xmlns="" xmlns:a16="http://schemas.microsoft.com/office/drawing/2014/main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 lang="ru-RU" smtClean="0"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ru-RU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2AC4948-A7ED-43AE-9AE1-1034D401D0F5}"/>
              </a:ext>
            </a:extLst>
          </p:cNvPr>
          <p:cNvSpPr/>
          <p:nvPr userDrawn="1"/>
        </p:nvSpPr>
        <p:spPr>
          <a:xfrm>
            <a:off x="8433880" y="2996120"/>
            <a:ext cx="758757" cy="564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DC96F624-DDCD-4056-84D4-FE5406A64CE8}"/>
              </a:ext>
            </a:extLst>
          </p:cNvPr>
          <p:cNvSpPr/>
          <p:nvPr userDrawn="1"/>
        </p:nvSpPr>
        <p:spPr>
          <a:xfrm>
            <a:off x="5982510" y="3988341"/>
            <a:ext cx="758757" cy="564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Text Box 3">
            <a:extLst>
              <a:ext uri="{FF2B5EF4-FFF2-40B4-BE49-F238E27FC236}">
                <a16:creationId xmlns="" xmlns:a16="http://schemas.microsoft.com/office/drawing/2014/main" id="{902FFDFB-A74F-4217-B1CF-EB60636D1F1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4795" y="6144260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algn="l" eaLnBrk="1">
              <a:defRPr/>
            </a:pPr>
            <a:r>
              <a:rPr lang="ru-RU" altLang="x-none" sz="1100" b="0" dirty="0">
                <a:solidFill>
                  <a:schemeClr val="bg2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b="0" dirty="0">
              <a:solidFill>
                <a:schemeClr val="bg2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86C9CB3B-63B3-445E-8189-0AE7DD1B7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27" y="6167120"/>
            <a:ext cx="184508" cy="184508"/>
          </a:xfrm>
          <a:prstGeom prst="rect">
            <a:avLst/>
          </a:prstGeom>
        </p:spPr>
      </p:pic>
      <p:sp>
        <p:nvSpPr>
          <p:cNvPr id="17" name="Полилиния 16">
            <a:extLst>
              <a:ext uri="{FF2B5EF4-FFF2-40B4-BE49-F238E27FC236}">
                <a16:creationId xmlns="" xmlns:a16="http://schemas.microsoft.com/office/drawing/2014/main" id="{B1DAA063-5C80-4339-8909-445E0ECEC474}"/>
              </a:ext>
            </a:extLst>
          </p:cNvPr>
          <p:cNvSpPr/>
          <p:nvPr userDrawn="1"/>
        </p:nvSpPr>
        <p:spPr>
          <a:xfrm>
            <a:off x="5913449" y="216"/>
            <a:ext cx="6278550" cy="6857784"/>
          </a:xfrm>
          <a:custGeom>
            <a:avLst/>
            <a:gdLst>
              <a:gd name="connsiteX0" fmla="*/ 6278550 w 6278550"/>
              <a:gd name="connsiteY0" fmla="*/ 0 h 6857784"/>
              <a:gd name="connsiteX1" fmla="*/ 6278550 w 6278550"/>
              <a:gd name="connsiteY1" fmla="*/ 6857784 h 6857784"/>
              <a:gd name="connsiteX2" fmla="*/ 0 w 6278550"/>
              <a:gd name="connsiteY2" fmla="*/ 6857784 h 6857784"/>
              <a:gd name="connsiteX3" fmla="*/ 181368 w 6278550"/>
              <a:gd name="connsiteY3" fmla="*/ 6799912 h 6857784"/>
              <a:gd name="connsiteX4" fmla="*/ 3014788 w 6278550"/>
              <a:gd name="connsiteY4" fmla="*/ 5233187 h 6857784"/>
              <a:gd name="connsiteX5" fmla="*/ 6274179 w 6278550"/>
              <a:gd name="connsiteY5" fmla="*/ 25404 h 6857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78550" h="6857784">
                <a:moveTo>
                  <a:pt x="6278550" y="0"/>
                </a:moveTo>
                <a:lnTo>
                  <a:pt x="6278550" y="6857784"/>
                </a:lnTo>
                <a:lnTo>
                  <a:pt x="0" y="6857784"/>
                </a:lnTo>
                <a:lnTo>
                  <a:pt x="181368" y="6799912"/>
                </a:lnTo>
                <a:cubicBezTo>
                  <a:pt x="1166860" y="6461742"/>
                  <a:pt x="2130524" y="5940039"/>
                  <a:pt x="3014788" y="5233187"/>
                </a:cubicBezTo>
                <a:cubicBezTo>
                  <a:pt x="4783317" y="3819482"/>
                  <a:pt x="5899391" y="1932850"/>
                  <a:pt x="6274179" y="25404"/>
                </a:cubicBezTo>
                <a:close/>
              </a:path>
            </a:pathLst>
          </a:cu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ru-RU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21656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C8463A09-EFBC-41F3-A46D-0A18C43E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0797" y="6296213"/>
            <a:ext cx="2743200" cy="26314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lang="ru-RU" sz="1200" b="0" i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VTB Group Cond Book" panose="020B0506050504020204" pitchFamily="34" charset="0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373AE3C4-C2A6-4DCD-9963-3D7F259FD580}" type="slidenum">
              <a:rPr>
                <a:solidFill>
                  <a:prstClr val="white">
                    <a:lumMod val="50000"/>
                  </a:prstClr>
                </a:solidFill>
              </a:rPr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xmlns="" id="{8BC6F1F8-B0C0-46CC-A927-6A259A70891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84756" y="512763"/>
            <a:ext cx="3483094" cy="50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>
              <a:defRPr/>
            </a:pPr>
            <a:r>
              <a:rPr lang="ru-RU" altLang="x-none" sz="1100" dirty="0">
                <a:solidFill>
                  <a:srgbClr val="E7E6E6">
                    <a:lumMod val="75000"/>
                  </a:srgb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  <a:sym typeface="Poppins Medium" charset="0"/>
              </a:rPr>
              <a:t>БОУ ДПО «ИРООО»</a:t>
            </a:r>
            <a:endParaRPr lang="x-none" altLang="x-none" sz="1100" dirty="0">
              <a:solidFill>
                <a:srgbClr val="E7E6E6">
                  <a:lumMod val="75000"/>
                </a:srgb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Poppins Medium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CA7617E-44CC-4EE0-8BE0-5CC75B0687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9288" y="535623"/>
            <a:ext cx="184508" cy="184508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CD4DC53-7AF6-4D98-9AAE-BC48CB21CCAE}"/>
              </a:ext>
            </a:extLst>
          </p:cNvPr>
          <p:cNvSpPr/>
          <p:nvPr userDrawn="1"/>
        </p:nvSpPr>
        <p:spPr>
          <a:xfrm>
            <a:off x="0" y="0"/>
            <a:ext cx="3706586" cy="6858000"/>
          </a:xfrm>
          <a:prstGeom prst="rect">
            <a:avLst/>
          </a:pr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3"/>
          </p:nvPr>
        </p:nvSpPr>
        <p:spPr>
          <a:xfrm>
            <a:off x="433388" y="1920875"/>
            <a:ext cx="2833687" cy="2700338"/>
          </a:xfrm>
          <a:prstGeom prst="roundRect">
            <a:avLst>
              <a:gd name="adj" fmla="val 4025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635000" sx="102000" sy="102000" algn="ctr" rotWithShape="0">
              <a:schemeClr val="bg1">
                <a:alpha val="3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4" name="Рисунок 2"/>
          <p:cNvSpPr>
            <a:spLocks noGrp="1"/>
          </p:cNvSpPr>
          <p:nvPr>
            <p:ph type="pic" sz="quarter" idx="14"/>
          </p:nvPr>
        </p:nvSpPr>
        <p:spPr>
          <a:xfrm>
            <a:off x="4008346" y="2158602"/>
            <a:ext cx="1638000" cy="1638000"/>
          </a:xfrm>
          <a:prstGeom prst="roundRect">
            <a:avLst>
              <a:gd name="adj" fmla="val 6589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Рисунок 2"/>
          <p:cNvSpPr>
            <a:spLocks noGrp="1"/>
          </p:cNvSpPr>
          <p:nvPr>
            <p:ph type="pic" sz="quarter" idx="15"/>
          </p:nvPr>
        </p:nvSpPr>
        <p:spPr>
          <a:xfrm>
            <a:off x="7942661" y="2158602"/>
            <a:ext cx="1638000" cy="1638000"/>
          </a:xfrm>
          <a:prstGeom prst="roundRect">
            <a:avLst>
              <a:gd name="adj" fmla="val 6589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6" name="Рисунок 2"/>
          <p:cNvSpPr>
            <a:spLocks noGrp="1"/>
          </p:cNvSpPr>
          <p:nvPr>
            <p:ph type="pic" sz="quarter" idx="16"/>
          </p:nvPr>
        </p:nvSpPr>
        <p:spPr>
          <a:xfrm>
            <a:off x="7942661" y="4287573"/>
            <a:ext cx="1638000" cy="1638000"/>
          </a:xfrm>
          <a:prstGeom prst="roundRect">
            <a:avLst>
              <a:gd name="adj" fmla="val 6589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7" name="Рисунок 2"/>
          <p:cNvSpPr>
            <a:spLocks noGrp="1"/>
          </p:cNvSpPr>
          <p:nvPr>
            <p:ph type="pic" sz="quarter" idx="17"/>
          </p:nvPr>
        </p:nvSpPr>
        <p:spPr>
          <a:xfrm>
            <a:off x="4008345" y="4287573"/>
            <a:ext cx="1638000" cy="1638000"/>
          </a:xfrm>
          <a:prstGeom prst="roundRect">
            <a:avLst>
              <a:gd name="adj" fmla="val 6589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70083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slideLayout" Target="../slideLayouts/slideLayout50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34" Type="http://schemas.openxmlformats.org/officeDocument/2006/relationships/theme" Target="../theme/theme2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9.xml"/><Relationship Id="rId33" Type="http://schemas.openxmlformats.org/officeDocument/2006/relationships/slideLayout" Target="../slideLayouts/slideLayout57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29" Type="http://schemas.openxmlformats.org/officeDocument/2006/relationships/slideLayout" Target="../slideLayouts/slideLayout5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32" Type="http://schemas.openxmlformats.org/officeDocument/2006/relationships/slideLayout" Target="../slideLayouts/slideLayout56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28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31" Type="http://schemas.openxmlformats.org/officeDocument/2006/relationships/slideLayout" Target="../slideLayouts/slideLayout55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Relationship Id="rId27" Type="http://schemas.openxmlformats.org/officeDocument/2006/relationships/slideLayout" Target="../slideLayouts/slideLayout51.xml"/><Relationship Id="rId30" Type="http://schemas.openxmlformats.org/officeDocument/2006/relationships/slideLayout" Target="../slideLayouts/slideLayout5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18" Type="http://schemas.openxmlformats.org/officeDocument/2006/relationships/slideLayout" Target="../slideLayouts/slideLayout75.xml"/><Relationship Id="rId26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0.xml"/><Relationship Id="rId21" Type="http://schemas.openxmlformats.org/officeDocument/2006/relationships/slideLayout" Target="../slideLayouts/slideLayout78.xml"/><Relationship Id="rId34" Type="http://schemas.openxmlformats.org/officeDocument/2006/relationships/theme" Target="../theme/theme3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slideLayout" Target="../slideLayouts/slideLayout74.xml"/><Relationship Id="rId25" Type="http://schemas.openxmlformats.org/officeDocument/2006/relationships/slideLayout" Target="../slideLayouts/slideLayout82.xml"/><Relationship Id="rId33" Type="http://schemas.openxmlformats.org/officeDocument/2006/relationships/slideLayout" Target="../slideLayouts/slideLayout90.xml"/><Relationship Id="rId2" Type="http://schemas.openxmlformats.org/officeDocument/2006/relationships/slideLayout" Target="../slideLayouts/slideLayout59.xml"/><Relationship Id="rId16" Type="http://schemas.openxmlformats.org/officeDocument/2006/relationships/slideLayout" Target="../slideLayouts/slideLayout73.xml"/><Relationship Id="rId20" Type="http://schemas.openxmlformats.org/officeDocument/2006/relationships/slideLayout" Target="../slideLayouts/slideLayout77.xml"/><Relationship Id="rId29" Type="http://schemas.openxmlformats.org/officeDocument/2006/relationships/slideLayout" Target="../slideLayouts/slideLayout86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24" Type="http://schemas.openxmlformats.org/officeDocument/2006/relationships/slideLayout" Target="../slideLayouts/slideLayout81.xml"/><Relationship Id="rId32" Type="http://schemas.openxmlformats.org/officeDocument/2006/relationships/slideLayout" Target="../slideLayouts/slideLayout89.xml"/><Relationship Id="rId5" Type="http://schemas.openxmlformats.org/officeDocument/2006/relationships/slideLayout" Target="../slideLayouts/slideLayout62.xml"/><Relationship Id="rId15" Type="http://schemas.openxmlformats.org/officeDocument/2006/relationships/slideLayout" Target="../slideLayouts/slideLayout72.xml"/><Relationship Id="rId23" Type="http://schemas.openxmlformats.org/officeDocument/2006/relationships/slideLayout" Target="../slideLayouts/slideLayout80.xml"/><Relationship Id="rId28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67.xml"/><Relationship Id="rId19" Type="http://schemas.openxmlformats.org/officeDocument/2006/relationships/slideLayout" Target="../slideLayouts/slideLayout76.xml"/><Relationship Id="rId31" Type="http://schemas.openxmlformats.org/officeDocument/2006/relationships/slideLayout" Target="../slideLayouts/slideLayout88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71.xml"/><Relationship Id="rId22" Type="http://schemas.openxmlformats.org/officeDocument/2006/relationships/slideLayout" Target="../slideLayouts/slideLayout79.xml"/><Relationship Id="rId27" Type="http://schemas.openxmlformats.org/officeDocument/2006/relationships/slideLayout" Target="../slideLayouts/slideLayout84.xml"/><Relationship Id="rId30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EAABE259-C2E8-4848-A691-5A0BF0DC01A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005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717" r:id="rId2"/>
    <p:sldLayoutId id="2147483715" r:id="rId3"/>
    <p:sldLayoutId id="2147483716" r:id="rId4"/>
    <p:sldLayoutId id="2147483718" r:id="rId5"/>
    <p:sldLayoutId id="2147483723" r:id="rId6"/>
    <p:sldLayoutId id="2147483707" r:id="rId7"/>
    <p:sldLayoutId id="2147483706" r:id="rId8"/>
    <p:sldLayoutId id="2147483688" r:id="rId9"/>
    <p:sldLayoutId id="2147483694" r:id="rId10"/>
    <p:sldLayoutId id="2147483700" r:id="rId11"/>
    <p:sldLayoutId id="2147483699" r:id="rId12"/>
    <p:sldLayoutId id="2147483703" r:id="rId13"/>
    <p:sldLayoutId id="2147483720" r:id="rId14"/>
    <p:sldLayoutId id="2147483721" r:id="rId15"/>
    <p:sldLayoutId id="2147483722" r:id="rId16"/>
    <p:sldLayoutId id="2147483725" r:id="rId17"/>
    <p:sldLayoutId id="2147483726" r:id="rId18"/>
    <p:sldLayoutId id="2147483727" r:id="rId19"/>
    <p:sldLayoutId id="2147483708" r:id="rId20"/>
    <p:sldLayoutId id="2147483724" r:id="rId21"/>
    <p:sldLayoutId id="2147483709" r:id="rId22"/>
    <p:sldLayoutId id="2147483710" r:id="rId23"/>
    <p:sldLayoutId id="2147483719" r:id="rId2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EAABE259-C2E8-4848-A691-5A0BF0DC01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132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  <p:sldLayoutId id="2147483745" r:id="rId17"/>
    <p:sldLayoutId id="2147483746" r:id="rId18"/>
    <p:sldLayoutId id="2147483747" r:id="rId19"/>
    <p:sldLayoutId id="2147483748" r:id="rId20"/>
    <p:sldLayoutId id="2147483749" r:id="rId21"/>
    <p:sldLayoutId id="2147483750" r:id="rId22"/>
    <p:sldLayoutId id="2147483751" r:id="rId23"/>
    <p:sldLayoutId id="2147483752" r:id="rId24"/>
    <p:sldLayoutId id="2147483753" r:id="rId25"/>
    <p:sldLayoutId id="2147483754" r:id="rId26"/>
    <p:sldLayoutId id="2147483755" r:id="rId27"/>
    <p:sldLayoutId id="2147483756" r:id="rId28"/>
    <p:sldLayoutId id="2147483757" r:id="rId29"/>
    <p:sldLayoutId id="2147483758" r:id="rId30"/>
    <p:sldLayoutId id="2147483759" r:id="rId31"/>
    <p:sldLayoutId id="2147483760" r:id="rId32"/>
    <p:sldLayoutId id="2147483761" r:id="rId3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EAABE259-C2E8-4848-A691-5A0BF0DC01A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15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  <p:sldLayoutId id="2147483780" r:id="rId18"/>
    <p:sldLayoutId id="2147483781" r:id="rId19"/>
    <p:sldLayoutId id="2147483782" r:id="rId20"/>
    <p:sldLayoutId id="2147483783" r:id="rId21"/>
    <p:sldLayoutId id="2147483784" r:id="rId22"/>
    <p:sldLayoutId id="2147483785" r:id="rId23"/>
    <p:sldLayoutId id="2147483786" r:id="rId24"/>
    <p:sldLayoutId id="2147483787" r:id="rId25"/>
    <p:sldLayoutId id="2147483788" r:id="rId26"/>
    <p:sldLayoutId id="2147483789" r:id="rId27"/>
    <p:sldLayoutId id="2147483790" r:id="rId28"/>
    <p:sldLayoutId id="2147483791" r:id="rId29"/>
    <p:sldLayoutId id="2147483792" r:id="rId30"/>
    <p:sldLayoutId id="2147483793" r:id="rId31"/>
    <p:sldLayoutId id="2147483794" r:id="rId32"/>
    <p:sldLayoutId id="2147483795" r:id="rId3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01253" y="1157791"/>
            <a:ext cx="675179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3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VII 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Областной чемпионат </a:t>
            </a:r>
            <a:r>
              <a:rPr lang="ru-RU" sz="3600" b="1" dirty="0">
                <a:solidFill>
                  <a:schemeClr val="accent3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«Школьные навыки»</a:t>
            </a:r>
          </a:p>
          <a:p>
            <a:pPr algn="ctr"/>
            <a:r>
              <a:rPr lang="ru-RU" sz="3600" b="1" dirty="0">
                <a:solidFill>
                  <a:schemeClr val="accent3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для обучающихся </a:t>
            </a:r>
            <a:endParaRPr lang="ru-RU" sz="3600" b="1" dirty="0" smtClean="0">
              <a:solidFill>
                <a:schemeClr val="accent3">
                  <a:lumMod val="75000"/>
                </a:schemeClr>
              </a:solidFill>
              <a:latin typeface="Franklin Gothic Demi" pitchFamily="34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2-х </a:t>
            </a:r>
            <a:r>
              <a:rPr lang="ru-RU" sz="3600" b="1" dirty="0">
                <a:solidFill>
                  <a:schemeClr val="accent3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– 6-х классов 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общеобразовательных </a:t>
            </a:r>
            <a:r>
              <a:rPr lang="ru-RU" sz="3600" b="1" dirty="0">
                <a:solidFill>
                  <a:schemeClr val="accent3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организаций</a:t>
            </a:r>
          </a:p>
          <a:p>
            <a:pPr algn="ctr"/>
            <a:r>
              <a:rPr lang="ru-RU" sz="3600" b="1" dirty="0">
                <a:solidFill>
                  <a:schemeClr val="accent3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Омской области</a:t>
            </a:r>
          </a:p>
          <a:p>
            <a:pPr algn="ctr"/>
            <a:r>
              <a:rPr lang="ru-RU" sz="3600" i="1" dirty="0" smtClean="0">
                <a:solidFill>
                  <a:schemeClr val="accent3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2024 </a:t>
            </a:r>
            <a:r>
              <a:rPr lang="ru-RU" sz="3600" i="1" dirty="0">
                <a:solidFill>
                  <a:schemeClr val="accent3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/</a:t>
            </a:r>
            <a:r>
              <a:rPr lang="ru-RU" sz="3600" i="1" dirty="0" smtClean="0">
                <a:solidFill>
                  <a:schemeClr val="accent3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2025 учебный год</a:t>
            </a:r>
            <a:endParaRPr lang="en-US" sz="3600" i="1" dirty="0">
              <a:solidFill>
                <a:schemeClr val="accent3">
                  <a:lumMod val="75000"/>
                </a:schemeClr>
              </a:solidFill>
              <a:latin typeface="Franklin Gothic Dem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20890" y="5954586"/>
            <a:ext cx="29125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14 января 2025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г.</a:t>
            </a:r>
            <a:endParaRPr lang="ru-RU" sz="16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Picture 2" descr="https://talant55.irooo.ru/images/%D1%8D%D0%BC%D0%B1%D0%BB%D0%B5%D0%BC%D0%B0_copy_copy_cop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3210" y="-89855"/>
            <a:ext cx="1688790" cy="152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17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>
            <a:extLst>
              <a:ext uri="{FF2B5EF4-FFF2-40B4-BE49-F238E27FC236}">
                <a16:creationId xmlns="" xmlns:a16="http://schemas.microsoft.com/office/drawing/2014/main" id="{25313B7B-7437-4572-91FC-F2C8F660806E}"/>
              </a:ext>
            </a:extLst>
          </p:cNvPr>
          <p:cNvSpPr txBox="1"/>
          <p:nvPr/>
        </p:nvSpPr>
        <p:spPr>
          <a:xfrm>
            <a:off x="933627" y="2415134"/>
            <a:ext cx="400207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ru-RU" sz="2000" dirty="0"/>
              <a:t>Перед началом </a:t>
            </a:r>
            <a:r>
              <a:rPr lang="ru-RU" sz="2000" dirty="0" smtClean="0"/>
              <a:t>Чемпионата ведущий </a:t>
            </a:r>
            <a:r>
              <a:rPr lang="ru-RU" sz="2000" dirty="0"/>
              <a:t>знакомит участников с </a:t>
            </a:r>
            <a:r>
              <a:rPr lang="ru-RU" sz="2000" dirty="0" smtClean="0"/>
              <a:t>общими </a:t>
            </a:r>
            <a:r>
              <a:rPr lang="ru-RU" sz="2000" i="1" dirty="0" smtClean="0"/>
              <a:t>правилами</a:t>
            </a:r>
            <a:r>
              <a:rPr lang="ru-RU" sz="2000" dirty="0" smtClean="0"/>
              <a:t> </a:t>
            </a:r>
            <a:r>
              <a:rPr lang="ru-RU" sz="2000" dirty="0"/>
              <a:t>проведения </a:t>
            </a:r>
            <a:r>
              <a:rPr lang="ru-RU" sz="2000" dirty="0" smtClean="0"/>
              <a:t>и регламентом по каждой состязанию.</a:t>
            </a:r>
            <a:endParaRPr lang="ru-RU" sz="2000" dirty="0">
              <a:solidFill>
                <a:prstClr val="black">
                  <a:lumMod val="90000"/>
                  <a:lumOff val="10000"/>
                </a:prstClr>
              </a:solidFill>
              <a:latin typeface="Arial Narrow" panose="020B0606020202030204" pitchFamily="34" charset="0"/>
              <a:ea typeface="VTB Group Cond Book" panose="020B0506050504020204" pitchFamily="34" charset="7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25313B7B-7437-4572-91FC-F2C8F660806E}"/>
              </a:ext>
            </a:extLst>
          </p:cNvPr>
          <p:cNvSpPr txBox="1"/>
          <p:nvPr/>
        </p:nvSpPr>
        <p:spPr>
          <a:xfrm>
            <a:off x="951313" y="1325185"/>
            <a:ext cx="4433104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ru-RU" sz="2000" dirty="0"/>
              <a:t> </a:t>
            </a:r>
            <a:r>
              <a:rPr lang="ru-RU" sz="2000" dirty="0" smtClean="0"/>
              <a:t>Каждый из этапов Чемпионата для всех классов и по всем компетенциям проводится в один день.</a:t>
            </a:r>
            <a:endParaRPr lang="ru-RU" sz="2000" dirty="0">
              <a:solidFill>
                <a:prstClr val="black">
                  <a:lumMod val="90000"/>
                  <a:lumOff val="10000"/>
                </a:prstClr>
              </a:solidFill>
              <a:latin typeface="Arial Narrow" panose="020B0606020202030204" pitchFamily="34" charset="0"/>
              <a:ea typeface="VTB Group Cond Book" panose="020B0506050504020204" pitchFamily="34" charset="77"/>
            </a:endParaRPr>
          </a:p>
        </p:txBody>
      </p:sp>
      <p:sp>
        <p:nvSpPr>
          <p:cNvPr id="23" name="Заголовок 2">
            <a:extLst>
              <a:ext uri="{FF2B5EF4-FFF2-40B4-BE49-F238E27FC236}">
                <a16:creationId xmlns="" xmlns:a16="http://schemas.microsoft.com/office/drawing/2014/main" id="{CC4DEF28-3E8F-4C13-BFA4-C637353F7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928" y="577646"/>
            <a:ext cx="10515600" cy="701731"/>
          </a:xfrm>
        </p:spPr>
        <p:txBody>
          <a:bodyPr/>
          <a:lstStyle/>
          <a:p>
            <a:r>
              <a:rPr lang="ru-RU" b="1" dirty="0">
                <a:solidFill>
                  <a:schemeClr val="accent1"/>
                </a:solidFill>
              </a:rPr>
              <a:t>ПРАВИЛА ПРОВЕДЕНИЯ </a:t>
            </a:r>
            <a:r>
              <a:rPr lang="ru-RU" b="1" dirty="0" smtClean="0">
                <a:solidFill>
                  <a:schemeClr val="accent1"/>
                </a:solidFill>
              </a:rPr>
              <a:t>ЧЕМПИОНАТА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22" name="Google Shape;6556;p77"/>
          <p:cNvSpPr/>
          <p:nvPr/>
        </p:nvSpPr>
        <p:spPr>
          <a:xfrm>
            <a:off x="413336" y="3930165"/>
            <a:ext cx="561081" cy="644292"/>
          </a:xfrm>
          <a:custGeom>
            <a:avLst/>
            <a:gdLst/>
            <a:ahLst/>
            <a:cxnLst/>
            <a:rect l="l" t="t" r="r" b="b"/>
            <a:pathLst>
              <a:path w="10807" h="12666" extrusionOk="0">
                <a:moveTo>
                  <a:pt x="5419" y="851"/>
                </a:moveTo>
                <a:cubicBezTo>
                  <a:pt x="5640" y="851"/>
                  <a:pt x="5797" y="1040"/>
                  <a:pt x="5829" y="1261"/>
                </a:cubicBezTo>
                <a:cubicBezTo>
                  <a:pt x="5829" y="1513"/>
                  <a:pt x="6049" y="1670"/>
                  <a:pt x="6270" y="1670"/>
                </a:cubicBezTo>
                <a:lnTo>
                  <a:pt x="7940" y="1670"/>
                </a:lnTo>
                <a:cubicBezTo>
                  <a:pt x="8160" y="1670"/>
                  <a:pt x="8318" y="1859"/>
                  <a:pt x="8349" y="2048"/>
                </a:cubicBezTo>
                <a:lnTo>
                  <a:pt x="8349" y="2489"/>
                </a:lnTo>
                <a:lnTo>
                  <a:pt x="2615" y="2489"/>
                </a:lnTo>
                <a:lnTo>
                  <a:pt x="2615" y="2048"/>
                </a:lnTo>
                <a:lnTo>
                  <a:pt x="2521" y="2048"/>
                </a:lnTo>
                <a:cubicBezTo>
                  <a:pt x="2521" y="1828"/>
                  <a:pt x="2741" y="1670"/>
                  <a:pt x="2962" y="1670"/>
                </a:cubicBezTo>
                <a:lnTo>
                  <a:pt x="4569" y="1670"/>
                </a:lnTo>
                <a:cubicBezTo>
                  <a:pt x="4821" y="1670"/>
                  <a:pt x="5010" y="1481"/>
                  <a:pt x="5010" y="1261"/>
                </a:cubicBezTo>
                <a:cubicBezTo>
                  <a:pt x="5010" y="1040"/>
                  <a:pt x="5199" y="882"/>
                  <a:pt x="5419" y="851"/>
                </a:cubicBezTo>
                <a:close/>
                <a:moveTo>
                  <a:pt x="8203" y="5651"/>
                </a:moveTo>
                <a:cubicBezTo>
                  <a:pt x="8417" y="5651"/>
                  <a:pt x="8629" y="5730"/>
                  <a:pt x="8790" y="5892"/>
                </a:cubicBezTo>
                <a:lnTo>
                  <a:pt x="8885" y="5955"/>
                </a:lnTo>
                <a:cubicBezTo>
                  <a:pt x="9200" y="6270"/>
                  <a:pt x="9200" y="6805"/>
                  <a:pt x="8885" y="7152"/>
                </a:cubicBezTo>
                <a:lnTo>
                  <a:pt x="5577" y="10428"/>
                </a:lnTo>
                <a:cubicBezTo>
                  <a:pt x="5419" y="10586"/>
                  <a:pt x="5199" y="10665"/>
                  <a:pt x="4978" y="10665"/>
                </a:cubicBezTo>
                <a:cubicBezTo>
                  <a:pt x="4758" y="10665"/>
                  <a:pt x="4537" y="10586"/>
                  <a:pt x="4380" y="10428"/>
                </a:cubicBezTo>
                <a:lnTo>
                  <a:pt x="2773" y="8822"/>
                </a:lnTo>
                <a:cubicBezTo>
                  <a:pt x="2458" y="8507"/>
                  <a:pt x="2458" y="7971"/>
                  <a:pt x="2773" y="7656"/>
                </a:cubicBezTo>
                <a:lnTo>
                  <a:pt x="2836" y="7561"/>
                </a:lnTo>
                <a:cubicBezTo>
                  <a:pt x="2993" y="7404"/>
                  <a:pt x="3214" y="7325"/>
                  <a:pt x="3434" y="7325"/>
                </a:cubicBezTo>
                <a:cubicBezTo>
                  <a:pt x="3655" y="7325"/>
                  <a:pt x="3876" y="7404"/>
                  <a:pt x="4033" y="7561"/>
                </a:cubicBezTo>
                <a:lnTo>
                  <a:pt x="4978" y="8507"/>
                </a:lnTo>
                <a:lnTo>
                  <a:pt x="7625" y="5860"/>
                </a:lnTo>
                <a:cubicBezTo>
                  <a:pt x="7793" y="5722"/>
                  <a:pt x="7999" y="5651"/>
                  <a:pt x="8203" y="5651"/>
                </a:cubicBezTo>
                <a:close/>
                <a:moveTo>
                  <a:pt x="5419" y="0"/>
                </a:moveTo>
                <a:cubicBezTo>
                  <a:pt x="4852" y="0"/>
                  <a:pt x="4411" y="347"/>
                  <a:pt x="4222" y="851"/>
                </a:cubicBezTo>
                <a:lnTo>
                  <a:pt x="2930" y="851"/>
                </a:lnTo>
                <a:cubicBezTo>
                  <a:pt x="2363" y="851"/>
                  <a:pt x="1954" y="1198"/>
                  <a:pt x="1733" y="1670"/>
                </a:cubicBezTo>
                <a:lnTo>
                  <a:pt x="442" y="1670"/>
                </a:lnTo>
                <a:cubicBezTo>
                  <a:pt x="221" y="1670"/>
                  <a:pt x="0" y="1859"/>
                  <a:pt x="0" y="2048"/>
                </a:cubicBezTo>
                <a:lnTo>
                  <a:pt x="0" y="12256"/>
                </a:lnTo>
                <a:cubicBezTo>
                  <a:pt x="0" y="12508"/>
                  <a:pt x="221" y="12665"/>
                  <a:pt x="442" y="12665"/>
                </a:cubicBezTo>
                <a:lnTo>
                  <a:pt x="10366" y="12665"/>
                </a:lnTo>
                <a:cubicBezTo>
                  <a:pt x="10618" y="12665"/>
                  <a:pt x="10807" y="12445"/>
                  <a:pt x="10807" y="12256"/>
                </a:cubicBezTo>
                <a:lnTo>
                  <a:pt x="10807" y="2048"/>
                </a:lnTo>
                <a:cubicBezTo>
                  <a:pt x="10807" y="1828"/>
                  <a:pt x="10618" y="1670"/>
                  <a:pt x="10366" y="1670"/>
                </a:cubicBezTo>
                <a:lnTo>
                  <a:pt x="9074" y="1670"/>
                </a:lnTo>
                <a:cubicBezTo>
                  <a:pt x="8916" y="1198"/>
                  <a:pt x="8444" y="851"/>
                  <a:pt x="7877" y="851"/>
                </a:cubicBezTo>
                <a:lnTo>
                  <a:pt x="6585" y="851"/>
                </a:lnTo>
                <a:cubicBezTo>
                  <a:pt x="6427" y="378"/>
                  <a:pt x="5955" y="0"/>
                  <a:pt x="541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>
              <a:latin typeface="Arial Narrow" panose="020B0606020202030204" pitchFamily="34" charset="0"/>
            </a:endParaRPr>
          </a:p>
        </p:txBody>
      </p:sp>
      <p:grpSp>
        <p:nvGrpSpPr>
          <p:cNvPr id="24" name="Google Shape;6483;p77"/>
          <p:cNvGrpSpPr/>
          <p:nvPr/>
        </p:nvGrpSpPr>
        <p:grpSpPr>
          <a:xfrm>
            <a:off x="360955" y="2539418"/>
            <a:ext cx="494505" cy="450340"/>
            <a:chOff x="-40378075" y="3267450"/>
            <a:chExt cx="317425" cy="289075"/>
          </a:xfrm>
          <a:solidFill>
            <a:schemeClr val="accent3">
              <a:lumMod val="75000"/>
            </a:schemeClr>
          </a:solidFill>
        </p:grpSpPr>
        <p:sp>
          <p:nvSpPr>
            <p:cNvPr id="25" name="Google Shape;6484;p77"/>
            <p:cNvSpPr/>
            <p:nvPr/>
          </p:nvSpPr>
          <p:spPr>
            <a:xfrm>
              <a:off x="-40218975" y="3308400"/>
              <a:ext cx="158325" cy="248125"/>
            </a:xfrm>
            <a:custGeom>
              <a:avLst/>
              <a:gdLst/>
              <a:ahLst/>
              <a:cxnLst/>
              <a:rect l="l" t="t" r="r" b="b"/>
              <a:pathLst>
                <a:path w="6333" h="9925" extrusionOk="0">
                  <a:moveTo>
                    <a:pt x="4694" y="1"/>
                  </a:moveTo>
                  <a:lnTo>
                    <a:pt x="4694" y="7877"/>
                  </a:lnTo>
                  <a:cubicBezTo>
                    <a:pt x="4694" y="8097"/>
                    <a:pt x="4474" y="8255"/>
                    <a:pt x="4253" y="8255"/>
                  </a:cubicBezTo>
                  <a:cubicBezTo>
                    <a:pt x="2993" y="8255"/>
                    <a:pt x="1638" y="8696"/>
                    <a:pt x="693" y="9452"/>
                  </a:cubicBezTo>
                  <a:cubicBezTo>
                    <a:pt x="536" y="9546"/>
                    <a:pt x="189" y="9925"/>
                    <a:pt x="0" y="9925"/>
                  </a:cubicBezTo>
                  <a:lnTo>
                    <a:pt x="5073" y="9925"/>
                  </a:lnTo>
                  <a:cubicBezTo>
                    <a:pt x="5734" y="9925"/>
                    <a:pt x="6333" y="9357"/>
                    <a:pt x="6333" y="8696"/>
                  </a:cubicBezTo>
                  <a:lnTo>
                    <a:pt x="6333" y="1229"/>
                  </a:lnTo>
                  <a:cubicBezTo>
                    <a:pt x="6333" y="536"/>
                    <a:pt x="5766" y="1"/>
                    <a:pt x="50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26" name="Google Shape;6485;p77"/>
            <p:cNvSpPr/>
            <p:nvPr/>
          </p:nvSpPr>
          <p:spPr>
            <a:xfrm>
              <a:off x="-40316650" y="3267450"/>
              <a:ext cx="86675" cy="257575"/>
            </a:xfrm>
            <a:custGeom>
              <a:avLst/>
              <a:gdLst/>
              <a:ahLst/>
              <a:cxnLst/>
              <a:rect l="l" t="t" r="r" b="b"/>
              <a:pathLst>
                <a:path w="3467" h="10303" extrusionOk="0">
                  <a:moveTo>
                    <a:pt x="1" y="0"/>
                  </a:moveTo>
                  <a:lnTo>
                    <a:pt x="1" y="9105"/>
                  </a:lnTo>
                  <a:cubicBezTo>
                    <a:pt x="1166" y="9200"/>
                    <a:pt x="2489" y="9578"/>
                    <a:pt x="3466" y="10302"/>
                  </a:cubicBezTo>
                  <a:lnTo>
                    <a:pt x="3466" y="1197"/>
                  </a:lnTo>
                  <a:cubicBezTo>
                    <a:pt x="2489" y="473"/>
                    <a:pt x="1229" y="95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27" name="Google Shape;6486;p77"/>
            <p:cNvSpPr/>
            <p:nvPr/>
          </p:nvSpPr>
          <p:spPr>
            <a:xfrm>
              <a:off x="-40209525" y="3267450"/>
              <a:ext cx="86650" cy="257575"/>
            </a:xfrm>
            <a:custGeom>
              <a:avLst/>
              <a:gdLst/>
              <a:ahLst/>
              <a:cxnLst/>
              <a:rect l="l" t="t" r="r" b="b"/>
              <a:pathLst>
                <a:path w="3466" h="10303" extrusionOk="0">
                  <a:moveTo>
                    <a:pt x="3466" y="0"/>
                  </a:moveTo>
                  <a:cubicBezTo>
                    <a:pt x="2300" y="95"/>
                    <a:pt x="977" y="473"/>
                    <a:pt x="0" y="1197"/>
                  </a:cubicBezTo>
                  <a:lnTo>
                    <a:pt x="0" y="10302"/>
                  </a:lnTo>
                  <a:cubicBezTo>
                    <a:pt x="977" y="9578"/>
                    <a:pt x="2237" y="9200"/>
                    <a:pt x="3466" y="9105"/>
                  </a:cubicBezTo>
                  <a:lnTo>
                    <a:pt x="34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28" name="Google Shape;6487;p77"/>
            <p:cNvSpPr/>
            <p:nvPr/>
          </p:nvSpPr>
          <p:spPr>
            <a:xfrm>
              <a:off x="-40378075" y="3308400"/>
              <a:ext cx="157550" cy="248125"/>
            </a:xfrm>
            <a:custGeom>
              <a:avLst/>
              <a:gdLst/>
              <a:ahLst/>
              <a:cxnLst/>
              <a:rect l="l" t="t" r="r" b="b"/>
              <a:pathLst>
                <a:path w="6302" h="9925" extrusionOk="0"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lnTo>
                    <a:pt x="0" y="8664"/>
                  </a:lnTo>
                  <a:cubicBezTo>
                    <a:pt x="32" y="9357"/>
                    <a:pt x="567" y="9925"/>
                    <a:pt x="1229" y="9925"/>
                  </a:cubicBezTo>
                  <a:lnTo>
                    <a:pt x="6301" y="9925"/>
                  </a:lnTo>
                  <a:cubicBezTo>
                    <a:pt x="6112" y="9925"/>
                    <a:pt x="5766" y="9609"/>
                    <a:pt x="5608" y="9452"/>
                  </a:cubicBezTo>
                  <a:cubicBezTo>
                    <a:pt x="4631" y="8664"/>
                    <a:pt x="3277" y="8255"/>
                    <a:pt x="2048" y="8255"/>
                  </a:cubicBezTo>
                  <a:cubicBezTo>
                    <a:pt x="1828" y="8255"/>
                    <a:pt x="1638" y="8066"/>
                    <a:pt x="1638" y="7877"/>
                  </a:cubicBezTo>
                  <a:lnTo>
                    <a:pt x="163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006476" y="3776685"/>
            <a:ext cx="471583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prstClr val="black"/>
                </a:solidFill>
              </a:rPr>
              <a:t>Участники получают каждое задание </a:t>
            </a:r>
            <a:r>
              <a:rPr lang="ru-RU" sz="2000" b="1" dirty="0">
                <a:solidFill>
                  <a:prstClr val="black"/>
                </a:solidFill>
              </a:rPr>
              <a:t>отдельно </a:t>
            </a:r>
            <a:r>
              <a:rPr lang="ru-RU" sz="2000" dirty="0">
                <a:solidFill>
                  <a:prstClr val="black"/>
                </a:solidFill>
              </a:rPr>
              <a:t>(по одному) и решают в </a:t>
            </a:r>
            <a:r>
              <a:rPr lang="ru-RU" sz="2000" b="1" dirty="0">
                <a:solidFill>
                  <a:prstClr val="black"/>
                </a:solidFill>
              </a:rPr>
              <a:t>строго отведенное время, </a:t>
            </a:r>
            <a:r>
              <a:rPr lang="ru-RU" sz="2000" dirty="0" smtClean="0">
                <a:solidFill>
                  <a:prstClr val="black"/>
                </a:solidFill>
              </a:rPr>
              <a:t>указанное </a:t>
            </a:r>
            <a:r>
              <a:rPr lang="ru-RU" sz="2000" dirty="0">
                <a:solidFill>
                  <a:prstClr val="black"/>
                </a:solidFill>
              </a:rPr>
              <a:t>в </a:t>
            </a:r>
            <a:r>
              <a:rPr lang="ru-RU" sz="2000" dirty="0" smtClean="0">
                <a:solidFill>
                  <a:prstClr val="black"/>
                </a:solidFill>
              </a:rPr>
              <a:t>регламенте  к каждому  состязанию. </a:t>
            </a:r>
            <a:endParaRPr lang="ru-RU" sz="20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25313B7B-7437-4572-91FC-F2C8F660806E}"/>
              </a:ext>
            </a:extLst>
          </p:cNvPr>
          <p:cNvSpPr txBox="1"/>
          <p:nvPr/>
        </p:nvSpPr>
        <p:spPr>
          <a:xfrm>
            <a:off x="1044468" y="5244909"/>
            <a:ext cx="4759509" cy="70788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just"/>
            <a:r>
              <a:rPr lang="ru-RU" sz="2000" dirty="0" smtClean="0"/>
              <a:t>По истечении времени  бланки с заданиями сдаются и участники покидают аудиторию.</a:t>
            </a:r>
            <a:endParaRPr lang="ru-RU" sz="2000" b="1" dirty="0">
              <a:solidFill>
                <a:prstClr val="black">
                  <a:lumMod val="90000"/>
                  <a:lumOff val="10000"/>
                </a:prstClr>
              </a:solidFill>
              <a:latin typeface="Arial Narrow" panose="020B0606020202030204" pitchFamily="34" charset="0"/>
              <a:ea typeface="VTB Group Cond Book" panose="020B0506050504020204" pitchFamily="34" charset="77"/>
            </a:endParaRPr>
          </a:p>
        </p:txBody>
      </p:sp>
      <p:grpSp>
        <p:nvGrpSpPr>
          <p:cNvPr id="33" name="Google Shape;7509;p79"/>
          <p:cNvGrpSpPr/>
          <p:nvPr/>
        </p:nvGrpSpPr>
        <p:grpSpPr>
          <a:xfrm>
            <a:off x="412146" y="5322318"/>
            <a:ext cx="474076" cy="471487"/>
            <a:chOff x="-34406325" y="3919600"/>
            <a:chExt cx="293025" cy="291425"/>
          </a:xfrm>
          <a:solidFill>
            <a:schemeClr val="accent1"/>
          </a:solidFill>
        </p:grpSpPr>
        <p:sp>
          <p:nvSpPr>
            <p:cNvPr id="34" name="Google Shape;7510;p79"/>
            <p:cNvSpPr/>
            <p:nvPr/>
          </p:nvSpPr>
          <p:spPr>
            <a:xfrm>
              <a:off x="-34167675" y="3932000"/>
              <a:ext cx="42550" cy="40575"/>
            </a:xfrm>
            <a:custGeom>
              <a:avLst/>
              <a:gdLst/>
              <a:ahLst/>
              <a:cxnLst/>
              <a:rect l="l" t="t" r="r" b="b"/>
              <a:pathLst>
                <a:path w="1702" h="1623" extrusionOk="0">
                  <a:moveTo>
                    <a:pt x="1352" y="0"/>
                  </a:moveTo>
                  <a:cubicBezTo>
                    <a:pt x="1261" y="0"/>
                    <a:pt x="1167" y="24"/>
                    <a:pt x="1104" y="71"/>
                  </a:cubicBezTo>
                  <a:lnTo>
                    <a:pt x="127" y="1079"/>
                  </a:lnTo>
                  <a:cubicBezTo>
                    <a:pt x="1" y="1205"/>
                    <a:pt x="1" y="1426"/>
                    <a:pt x="127" y="1552"/>
                  </a:cubicBezTo>
                  <a:cubicBezTo>
                    <a:pt x="190" y="1599"/>
                    <a:pt x="284" y="1623"/>
                    <a:pt x="375" y="1623"/>
                  </a:cubicBezTo>
                  <a:cubicBezTo>
                    <a:pt x="466" y="1623"/>
                    <a:pt x="552" y="1599"/>
                    <a:pt x="599" y="1552"/>
                  </a:cubicBezTo>
                  <a:lnTo>
                    <a:pt x="1576" y="544"/>
                  </a:lnTo>
                  <a:cubicBezTo>
                    <a:pt x="1702" y="449"/>
                    <a:pt x="1702" y="260"/>
                    <a:pt x="1576" y="71"/>
                  </a:cubicBezTo>
                  <a:cubicBezTo>
                    <a:pt x="1529" y="24"/>
                    <a:pt x="1442" y="0"/>
                    <a:pt x="13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35" name="Google Shape;7511;p79"/>
            <p:cNvSpPr/>
            <p:nvPr/>
          </p:nvSpPr>
          <p:spPr>
            <a:xfrm>
              <a:off x="-34286600" y="3922950"/>
              <a:ext cx="171725" cy="167575"/>
            </a:xfrm>
            <a:custGeom>
              <a:avLst/>
              <a:gdLst/>
              <a:ahLst/>
              <a:cxnLst/>
              <a:rect l="l" t="t" r="r" b="b"/>
              <a:pathLst>
                <a:path w="6869" h="6703" extrusionOk="0">
                  <a:moveTo>
                    <a:pt x="772" y="0"/>
                  </a:moveTo>
                  <a:cubicBezTo>
                    <a:pt x="599" y="0"/>
                    <a:pt x="426" y="71"/>
                    <a:pt x="284" y="213"/>
                  </a:cubicBezTo>
                  <a:cubicBezTo>
                    <a:pt x="1" y="496"/>
                    <a:pt x="1" y="937"/>
                    <a:pt x="284" y="1189"/>
                  </a:cubicBezTo>
                  <a:lnTo>
                    <a:pt x="5608" y="6514"/>
                  </a:lnTo>
                  <a:cubicBezTo>
                    <a:pt x="5734" y="6640"/>
                    <a:pt x="5908" y="6703"/>
                    <a:pt x="6085" y="6703"/>
                  </a:cubicBezTo>
                  <a:cubicBezTo>
                    <a:pt x="6262" y="6703"/>
                    <a:pt x="6443" y="6640"/>
                    <a:pt x="6585" y="6514"/>
                  </a:cubicBezTo>
                  <a:cubicBezTo>
                    <a:pt x="6869" y="6230"/>
                    <a:pt x="6869" y="5821"/>
                    <a:pt x="6585" y="5537"/>
                  </a:cubicBezTo>
                  <a:lnTo>
                    <a:pt x="1261" y="213"/>
                  </a:lnTo>
                  <a:cubicBezTo>
                    <a:pt x="1119" y="71"/>
                    <a:pt x="946" y="0"/>
                    <a:pt x="7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36" name="Google Shape;7512;p79"/>
            <p:cNvSpPr/>
            <p:nvPr/>
          </p:nvSpPr>
          <p:spPr>
            <a:xfrm>
              <a:off x="-34406325" y="4115900"/>
              <a:ext cx="98475" cy="95125"/>
            </a:xfrm>
            <a:custGeom>
              <a:avLst/>
              <a:gdLst/>
              <a:ahLst/>
              <a:cxnLst/>
              <a:rect l="l" t="t" r="r" b="b"/>
              <a:pathLst>
                <a:path w="3939" h="3805" extrusionOk="0">
                  <a:moveTo>
                    <a:pt x="757" y="1"/>
                  </a:moveTo>
                  <a:cubicBezTo>
                    <a:pt x="576" y="1"/>
                    <a:pt x="395" y="72"/>
                    <a:pt x="253" y="213"/>
                  </a:cubicBezTo>
                  <a:cubicBezTo>
                    <a:pt x="1" y="497"/>
                    <a:pt x="1" y="938"/>
                    <a:pt x="253" y="1190"/>
                  </a:cubicBezTo>
                  <a:lnTo>
                    <a:pt x="2679" y="3616"/>
                  </a:lnTo>
                  <a:cubicBezTo>
                    <a:pt x="2805" y="3742"/>
                    <a:pt x="2978" y="3805"/>
                    <a:pt x="3155" y="3805"/>
                  </a:cubicBezTo>
                  <a:cubicBezTo>
                    <a:pt x="3332" y="3805"/>
                    <a:pt x="3514" y="3742"/>
                    <a:pt x="3655" y="3616"/>
                  </a:cubicBezTo>
                  <a:cubicBezTo>
                    <a:pt x="3939" y="3332"/>
                    <a:pt x="3939" y="2891"/>
                    <a:pt x="3655" y="2608"/>
                  </a:cubicBezTo>
                  <a:lnTo>
                    <a:pt x="1261" y="213"/>
                  </a:lnTo>
                  <a:cubicBezTo>
                    <a:pt x="1119" y="72"/>
                    <a:pt x="938" y="1"/>
                    <a:pt x="7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37" name="Google Shape;7513;p79"/>
            <p:cNvSpPr/>
            <p:nvPr/>
          </p:nvSpPr>
          <p:spPr>
            <a:xfrm>
              <a:off x="-34364575" y="3966850"/>
              <a:ext cx="204025" cy="204025"/>
            </a:xfrm>
            <a:custGeom>
              <a:avLst/>
              <a:gdLst/>
              <a:ahLst/>
              <a:cxnLst/>
              <a:rect l="l" t="t" r="r" b="b"/>
              <a:pathLst>
                <a:path w="8161" h="8161" extrusionOk="0">
                  <a:moveTo>
                    <a:pt x="2994" y="1"/>
                  </a:moveTo>
                  <a:lnTo>
                    <a:pt x="2489" y="1576"/>
                  </a:lnTo>
                  <a:cubicBezTo>
                    <a:pt x="1985" y="3088"/>
                    <a:pt x="1166" y="4474"/>
                    <a:pt x="1" y="5703"/>
                  </a:cubicBezTo>
                  <a:lnTo>
                    <a:pt x="2458" y="8160"/>
                  </a:lnTo>
                  <a:cubicBezTo>
                    <a:pt x="3687" y="6995"/>
                    <a:pt x="5104" y="6175"/>
                    <a:pt x="6585" y="5671"/>
                  </a:cubicBezTo>
                  <a:lnTo>
                    <a:pt x="8160" y="5136"/>
                  </a:lnTo>
                  <a:lnTo>
                    <a:pt x="299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38" name="Google Shape;7514;p79"/>
            <p:cNvSpPr/>
            <p:nvPr/>
          </p:nvSpPr>
          <p:spPr>
            <a:xfrm>
              <a:off x="-34200750" y="3919600"/>
              <a:ext cx="17350" cy="33875"/>
            </a:xfrm>
            <a:custGeom>
              <a:avLst/>
              <a:gdLst/>
              <a:ahLst/>
              <a:cxnLst/>
              <a:rect l="l" t="t" r="r" b="b"/>
              <a:pathLst>
                <a:path w="694" h="135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08"/>
                  </a:lnTo>
                  <a:cubicBezTo>
                    <a:pt x="1" y="1229"/>
                    <a:pt x="158" y="1355"/>
                    <a:pt x="347" y="1355"/>
                  </a:cubicBezTo>
                  <a:cubicBezTo>
                    <a:pt x="536" y="1355"/>
                    <a:pt x="694" y="1229"/>
                    <a:pt x="694" y="1008"/>
                  </a:cubicBezTo>
                  <a:lnTo>
                    <a:pt x="694" y="347"/>
                  </a:ln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39" name="Google Shape;7515;p79"/>
            <p:cNvSpPr/>
            <p:nvPr/>
          </p:nvSpPr>
          <p:spPr>
            <a:xfrm>
              <a:off x="-34147975" y="3989700"/>
              <a:ext cx="34675" cy="17350"/>
            </a:xfrm>
            <a:custGeom>
              <a:avLst/>
              <a:gdLst/>
              <a:ahLst/>
              <a:cxnLst/>
              <a:rect l="l" t="t" r="r" b="b"/>
              <a:pathLst>
                <a:path w="1387" h="694" extrusionOk="0">
                  <a:moveTo>
                    <a:pt x="379" y="0"/>
                  </a:moveTo>
                  <a:cubicBezTo>
                    <a:pt x="158" y="0"/>
                    <a:pt x="0" y="126"/>
                    <a:pt x="0" y="347"/>
                  </a:cubicBezTo>
                  <a:cubicBezTo>
                    <a:pt x="0" y="536"/>
                    <a:pt x="158" y="693"/>
                    <a:pt x="379" y="693"/>
                  </a:cubicBezTo>
                  <a:lnTo>
                    <a:pt x="1040" y="693"/>
                  </a:lnTo>
                  <a:cubicBezTo>
                    <a:pt x="1229" y="693"/>
                    <a:pt x="1387" y="536"/>
                    <a:pt x="1387" y="347"/>
                  </a:cubicBezTo>
                  <a:cubicBezTo>
                    <a:pt x="1387" y="126"/>
                    <a:pt x="1229" y="0"/>
                    <a:pt x="1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40" name="Google Shape;7516;p79"/>
            <p:cNvSpPr/>
            <p:nvPr/>
          </p:nvSpPr>
          <p:spPr>
            <a:xfrm>
              <a:off x="-34278725" y="4116500"/>
              <a:ext cx="116600" cy="68600"/>
            </a:xfrm>
            <a:custGeom>
              <a:avLst/>
              <a:gdLst/>
              <a:ahLst/>
              <a:cxnLst/>
              <a:rect l="l" t="t" r="r" b="b"/>
              <a:pathLst>
                <a:path w="4664" h="2744" extrusionOk="0">
                  <a:moveTo>
                    <a:pt x="4411" y="0"/>
                  </a:moveTo>
                  <a:lnTo>
                    <a:pt x="3750" y="221"/>
                  </a:lnTo>
                  <a:cubicBezTo>
                    <a:pt x="3907" y="378"/>
                    <a:pt x="3813" y="631"/>
                    <a:pt x="3624" y="694"/>
                  </a:cubicBezTo>
                  <a:lnTo>
                    <a:pt x="1072" y="2017"/>
                  </a:lnTo>
                  <a:cubicBezTo>
                    <a:pt x="1030" y="2038"/>
                    <a:pt x="984" y="2048"/>
                    <a:pt x="938" y="2048"/>
                  </a:cubicBezTo>
                  <a:cubicBezTo>
                    <a:pt x="844" y="2048"/>
                    <a:pt x="746" y="2006"/>
                    <a:pt x="662" y="1922"/>
                  </a:cubicBezTo>
                  <a:lnTo>
                    <a:pt x="568" y="1796"/>
                  </a:lnTo>
                  <a:cubicBezTo>
                    <a:pt x="347" y="1922"/>
                    <a:pt x="190" y="2080"/>
                    <a:pt x="1" y="2237"/>
                  </a:cubicBezTo>
                  <a:lnTo>
                    <a:pt x="190" y="2426"/>
                  </a:lnTo>
                  <a:cubicBezTo>
                    <a:pt x="395" y="2632"/>
                    <a:pt x="669" y="2744"/>
                    <a:pt x="947" y="2744"/>
                  </a:cubicBezTo>
                  <a:cubicBezTo>
                    <a:pt x="1095" y="2744"/>
                    <a:pt x="1245" y="2712"/>
                    <a:pt x="1387" y="2647"/>
                  </a:cubicBezTo>
                  <a:lnTo>
                    <a:pt x="3939" y="1324"/>
                  </a:lnTo>
                  <a:cubicBezTo>
                    <a:pt x="4411" y="1103"/>
                    <a:pt x="4663" y="505"/>
                    <a:pt x="44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25313B7B-7437-4572-91FC-F2C8F660806E}"/>
              </a:ext>
            </a:extLst>
          </p:cNvPr>
          <p:cNvSpPr txBox="1"/>
          <p:nvPr/>
        </p:nvSpPr>
        <p:spPr>
          <a:xfrm>
            <a:off x="6178068" y="1354321"/>
            <a:ext cx="4531207" cy="132343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just"/>
            <a:r>
              <a:rPr lang="ru-RU" sz="2000" dirty="0"/>
              <a:t>Для оказания помощи в </a:t>
            </a:r>
            <a:r>
              <a:rPr lang="ru-RU" sz="2000" dirty="0" smtClean="0"/>
              <a:t>организации Чемпионата могут </a:t>
            </a:r>
            <a:r>
              <a:rPr lang="ru-RU" sz="2000" dirty="0"/>
              <a:t>привлекаться волонтеры, </a:t>
            </a:r>
            <a:r>
              <a:rPr lang="ru-RU" sz="2000" dirty="0" smtClean="0"/>
              <a:t>студенты, </a:t>
            </a:r>
            <a:r>
              <a:rPr lang="ru-RU" sz="2000" dirty="0"/>
              <a:t>члены общественных организаций Омской </a:t>
            </a:r>
            <a:r>
              <a:rPr lang="ru-RU" sz="2000" dirty="0" smtClean="0"/>
              <a:t>области. </a:t>
            </a:r>
            <a:endParaRPr lang="ru-RU" sz="2000" b="1" dirty="0">
              <a:solidFill>
                <a:prstClr val="black">
                  <a:lumMod val="90000"/>
                  <a:lumOff val="10000"/>
                </a:prstClr>
              </a:solidFill>
              <a:latin typeface="Arial Narrow" panose="020B0606020202030204" pitchFamily="34" charset="0"/>
              <a:ea typeface="VTB Group Cond Book" panose="020B0506050504020204" pitchFamily="34" charset="77"/>
            </a:endParaRPr>
          </a:p>
        </p:txBody>
      </p:sp>
      <p:grpSp>
        <p:nvGrpSpPr>
          <p:cNvPr id="44" name="Google Shape;9009;p82"/>
          <p:cNvGrpSpPr/>
          <p:nvPr/>
        </p:nvGrpSpPr>
        <p:grpSpPr>
          <a:xfrm>
            <a:off x="5524181" y="1441385"/>
            <a:ext cx="561081" cy="558009"/>
            <a:chOff x="-5971525" y="3273750"/>
            <a:chExt cx="292250" cy="290650"/>
          </a:xfrm>
          <a:solidFill>
            <a:schemeClr val="accent1"/>
          </a:solidFill>
        </p:grpSpPr>
        <p:sp>
          <p:nvSpPr>
            <p:cNvPr id="45" name="Google Shape;9010;p82"/>
            <p:cNvSpPr/>
            <p:nvPr/>
          </p:nvSpPr>
          <p:spPr>
            <a:xfrm>
              <a:off x="-5868325" y="3273750"/>
              <a:ext cx="85075" cy="84300"/>
            </a:xfrm>
            <a:custGeom>
              <a:avLst/>
              <a:gdLst/>
              <a:ahLst/>
              <a:cxnLst/>
              <a:rect l="l" t="t" r="r" b="b"/>
              <a:pathLst>
                <a:path w="3403" h="3372" extrusionOk="0">
                  <a:moveTo>
                    <a:pt x="1701" y="0"/>
                  </a:moveTo>
                  <a:cubicBezTo>
                    <a:pt x="788" y="0"/>
                    <a:pt x="0" y="756"/>
                    <a:pt x="0" y="1702"/>
                  </a:cubicBezTo>
                  <a:cubicBezTo>
                    <a:pt x="0" y="2615"/>
                    <a:pt x="788" y="3371"/>
                    <a:pt x="1701" y="3371"/>
                  </a:cubicBezTo>
                  <a:cubicBezTo>
                    <a:pt x="2646" y="3371"/>
                    <a:pt x="3403" y="2615"/>
                    <a:pt x="3403" y="1702"/>
                  </a:cubicBezTo>
                  <a:cubicBezTo>
                    <a:pt x="3403" y="756"/>
                    <a:pt x="2646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46" name="Google Shape;9011;p82"/>
            <p:cNvSpPr/>
            <p:nvPr/>
          </p:nvSpPr>
          <p:spPr>
            <a:xfrm>
              <a:off x="-5971525" y="3308400"/>
              <a:ext cx="292250" cy="256000"/>
            </a:xfrm>
            <a:custGeom>
              <a:avLst/>
              <a:gdLst/>
              <a:ahLst/>
              <a:cxnLst/>
              <a:rect l="l" t="t" r="r" b="b"/>
              <a:pathLst>
                <a:path w="11690" h="10240" extrusionOk="0">
                  <a:moveTo>
                    <a:pt x="2049" y="1"/>
                  </a:moveTo>
                  <a:cubicBezTo>
                    <a:pt x="1324" y="1"/>
                    <a:pt x="694" y="599"/>
                    <a:pt x="694" y="1355"/>
                  </a:cubicBezTo>
                  <a:cubicBezTo>
                    <a:pt x="694" y="1733"/>
                    <a:pt x="852" y="2080"/>
                    <a:pt x="1072" y="2300"/>
                  </a:cubicBezTo>
                  <a:cubicBezTo>
                    <a:pt x="442" y="2647"/>
                    <a:pt x="1" y="3340"/>
                    <a:pt x="1" y="4096"/>
                  </a:cubicBezTo>
                  <a:lnTo>
                    <a:pt x="1" y="5766"/>
                  </a:lnTo>
                  <a:cubicBezTo>
                    <a:pt x="1" y="6207"/>
                    <a:pt x="284" y="6617"/>
                    <a:pt x="694" y="6774"/>
                  </a:cubicBezTo>
                  <a:lnTo>
                    <a:pt x="694" y="8538"/>
                  </a:lnTo>
                  <a:cubicBezTo>
                    <a:pt x="694" y="9074"/>
                    <a:pt x="1167" y="9546"/>
                    <a:pt x="1702" y="9546"/>
                  </a:cubicBezTo>
                  <a:lnTo>
                    <a:pt x="2364" y="9546"/>
                  </a:lnTo>
                  <a:cubicBezTo>
                    <a:pt x="2931" y="9546"/>
                    <a:pt x="3403" y="9074"/>
                    <a:pt x="3403" y="8538"/>
                  </a:cubicBezTo>
                  <a:lnTo>
                    <a:pt x="3403" y="6774"/>
                  </a:lnTo>
                  <a:cubicBezTo>
                    <a:pt x="3529" y="6711"/>
                    <a:pt x="3624" y="6648"/>
                    <a:pt x="3750" y="6522"/>
                  </a:cubicBezTo>
                  <a:cubicBezTo>
                    <a:pt x="3876" y="6585"/>
                    <a:pt x="3939" y="6680"/>
                    <a:pt x="4097" y="6774"/>
                  </a:cubicBezTo>
                  <a:lnTo>
                    <a:pt x="4097" y="9200"/>
                  </a:lnTo>
                  <a:cubicBezTo>
                    <a:pt x="4097" y="9735"/>
                    <a:pt x="4569" y="10240"/>
                    <a:pt x="5136" y="10240"/>
                  </a:cubicBezTo>
                  <a:lnTo>
                    <a:pt x="6522" y="10240"/>
                  </a:lnTo>
                  <a:cubicBezTo>
                    <a:pt x="7058" y="10240"/>
                    <a:pt x="7562" y="9767"/>
                    <a:pt x="7562" y="9200"/>
                  </a:cubicBezTo>
                  <a:lnTo>
                    <a:pt x="7562" y="6774"/>
                  </a:lnTo>
                  <a:cubicBezTo>
                    <a:pt x="7688" y="6711"/>
                    <a:pt x="7814" y="6648"/>
                    <a:pt x="7940" y="6522"/>
                  </a:cubicBezTo>
                  <a:cubicBezTo>
                    <a:pt x="8035" y="6585"/>
                    <a:pt x="8129" y="6680"/>
                    <a:pt x="8287" y="6774"/>
                  </a:cubicBezTo>
                  <a:lnTo>
                    <a:pt x="8287" y="8538"/>
                  </a:lnTo>
                  <a:cubicBezTo>
                    <a:pt x="8287" y="9074"/>
                    <a:pt x="8759" y="9546"/>
                    <a:pt x="9295" y="9546"/>
                  </a:cubicBezTo>
                  <a:lnTo>
                    <a:pt x="9988" y="9546"/>
                  </a:lnTo>
                  <a:cubicBezTo>
                    <a:pt x="10524" y="9546"/>
                    <a:pt x="10996" y="9074"/>
                    <a:pt x="10996" y="8538"/>
                  </a:cubicBezTo>
                  <a:lnTo>
                    <a:pt x="10996" y="6774"/>
                  </a:lnTo>
                  <a:cubicBezTo>
                    <a:pt x="11406" y="6617"/>
                    <a:pt x="11658" y="6238"/>
                    <a:pt x="11658" y="5766"/>
                  </a:cubicBezTo>
                  <a:lnTo>
                    <a:pt x="11658" y="4096"/>
                  </a:lnTo>
                  <a:cubicBezTo>
                    <a:pt x="11689" y="3340"/>
                    <a:pt x="11280" y="2678"/>
                    <a:pt x="10650" y="2300"/>
                  </a:cubicBezTo>
                  <a:cubicBezTo>
                    <a:pt x="10870" y="2080"/>
                    <a:pt x="11028" y="1733"/>
                    <a:pt x="11028" y="1355"/>
                  </a:cubicBezTo>
                  <a:cubicBezTo>
                    <a:pt x="11028" y="599"/>
                    <a:pt x="10398" y="1"/>
                    <a:pt x="9641" y="1"/>
                  </a:cubicBezTo>
                  <a:cubicBezTo>
                    <a:pt x="8917" y="1"/>
                    <a:pt x="8287" y="599"/>
                    <a:pt x="8287" y="1355"/>
                  </a:cubicBezTo>
                  <a:cubicBezTo>
                    <a:pt x="8287" y="1733"/>
                    <a:pt x="8444" y="2080"/>
                    <a:pt x="8665" y="2300"/>
                  </a:cubicBezTo>
                  <a:cubicBezTo>
                    <a:pt x="8444" y="2426"/>
                    <a:pt x="8224" y="2584"/>
                    <a:pt x="8066" y="2773"/>
                  </a:cubicBezTo>
                  <a:cubicBezTo>
                    <a:pt x="7972" y="2521"/>
                    <a:pt x="7751" y="2237"/>
                    <a:pt x="7562" y="2017"/>
                  </a:cubicBezTo>
                  <a:cubicBezTo>
                    <a:pt x="7216" y="2395"/>
                    <a:pt x="6743" y="2584"/>
                    <a:pt x="6239" y="2647"/>
                  </a:cubicBezTo>
                  <a:lnTo>
                    <a:pt x="6239" y="4380"/>
                  </a:lnTo>
                  <a:cubicBezTo>
                    <a:pt x="6239" y="4604"/>
                    <a:pt x="6043" y="4722"/>
                    <a:pt x="5851" y="4722"/>
                  </a:cubicBezTo>
                  <a:cubicBezTo>
                    <a:pt x="5665" y="4722"/>
                    <a:pt x="5483" y="4612"/>
                    <a:pt x="5483" y="4380"/>
                  </a:cubicBezTo>
                  <a:lnTo>
                    <a:pt x="5483" y="2647"/>
                  </a:lnTo>
                  <a:cubicBezTo>
                    <a:pt x="4979" y="2584"/>
                    <a:pt x="4506" y="2332"/>
                    <a:pt x="4160" y="2017"/>
                  </a:cubicBezTo>
                  <a:cubicBezTo>
                    <a:pt x="3908" y="2237"/>
                    <a:pt x="3750" y="2521"/>
                    <a:pt x="3624" y="2773"/>
                  </a:cubicBezTo>
                  <a:cubicBezTo>
                    <a:pt x="3466" y="2584"/>
                    <a:pt x="3277" y="2426"/>
                    <a:pt x="3057" y="2300"/>
                  </a:cubicBezTo>
                  <a:cubicBezTo>
                    <a:pt x="3277" y="2080"/>
                    <a:pt x="3435" y="1733"/>
                    <a:pt x="3435" y="1355"/>
                  </a:cubicBezTo>
                  <a:cubicBezTo>
                    <a:pt x="3435" y="599"/>
                    <a:pt x="2805" y="1"/>
                    <a:pt x="20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47" name="Google Shape;7212;p78">
            <a:extLst>
              <a:ext uri="{FF2B5EF4-FFF2-40B4-BE49-F238E27FC236}">
                <a16:creationId xmlns="" xmlns:a16="http://schemas.microsoft.com/office/drawing/2014/main" id="{1DD47FD3-05AC-4419-854D-3BF1F69DEF7C}"/>
              </a:ext>
            </a:extLst>
          </p:cNvPr>
          <p:cNvGrpSpPr/>
          <p:nvPr/>
        </p:nvGrpSpPr>
        <p:grpSpPr>
          <a:xfrm>
            <a:off x="362431" y="1516791"/>
            <a:ext cx="466772" cy="466772"/>
            <a:chOff x="2037825" y="3254050"/>
            <a:chExt cx="296175" cy="296175"/>
          </a:xfrm>
          <a:solidFill>
            <a:schemeClr val="accent1"/>
          </a:solidFill>
        </p:grpSpPr>
        <p:sp>
          <p:nvSpPr>
            <p:cNvPr id="48" name="Google Shape;7213;p78">
              <a:extLst>
                <a:ext uri="{FF2B5EF4-FFF2-40B4-BE49-F238E27FC236}">
                  <a16:creationId xmlns="" xmlns:a16="http://schemas.microsoft.com/office/drawing/2014/main" id="{D4A9F553-C44B-4978-AC5D-752F36B59147}"/>
                </a:ext>
              </a:extLst>
            </p:cNvPr>
            <p:cNvSpPr/>
            <p:nvPr/>
          </p:nvSpPr>
          <p:spPr>
            <a:xfrm>
              <a:off x="2063825" y="3254050"/>
              <a:ext cx="86675" cy="86675"/>
            </a:xfrm>
            <a:custGeom>
              <a:avLst/>
              <a:gdLst/>
              <a:ahLst/>
              <a:cxnLst/>
              <a:rect l="l" t="t" r="r" b="b"/>
              <a:pathLst>
                <a:path w="3467" h="3467" extrusionOk="0">
                  <a:moveTo>
                    <a:pt x="1733" y="1"/>
                  </a:moveTo>
                  <a:cubicBezTo>
                    <a:pt x="788" y="1"/>
                    <a:pt x="1" y="788"/>
                    <a:pt x="1" y="1733"/>
                  </a:cubicBezTo>
                  <a:cubicBezTo>
                    <a:pt x="1" y="2679"/>
                    <a:pt x="788" y="3466"/>
                    <a:pt x="1733" y="3466"/>
                  </a:cubicBezTo>
                  <a:cubicBezTo>
                    <a:pt x="2678" y="3466"/>
                    <a:pt x="3466" y="2679"/>
                    <a:pt x="3466" y="1733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49" name="Google Shape;7214;p78">
              <a:extLst>
                <a:ext uri="{FF2B5EF4-FFF2-40B4-BE49-F238E27FC236}">
                  <a16:creationId xmlns="" xmlns:a16="http://schemas.microsoft.com/office/drawing/2014/main" id="{627576AF-206A-43F7-BDA6-90818E992AA2}"/>
                </a:ext>
              </a:extLst>
            </p:cNvPr>
            <p:cNvSpPr/>
            <p:nvPr/>
          </p:nvSpPr>
          <p:spPr>
            <a:xfrm>
              <a:off x="2178025" y="3289500"/>
              <a:ext cx="104000" cy="67950"/>
            </a:xfrm>
            <a:custGeom>
              <a:avLst/>
              <a:gdLst/>
              <a:ahLst/>
              <a:cxnLst/>
              <a:rect l="l" t="t" r="r" b="b"/>
              <a:pathLst>
                <a:path w="4160" h="2718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95" y="662"/>
                    <a:pt x="316" y="662"/>
                  </a:cubicBezTo>
                  <a:lnTo>
                    <a:pt x="2395" y="662"/>
                  </a:lnTo>
                  <a:cubicBezTo>
                    <a:pt x="2584" y="662"/>
                    <a:pt x="2742" y="820"/>
                    <a:pt x="2742" y="1009"/>
                  </a:cubicBezTo>
                  <a:lnTo>
                    <a:pt x="2742" y="1576"/>
                  </a:lnTo>
                  <a:lnTo>
                    <a:pt x="2616" y="1450"/>
                  </a:lnTo>
                  <a:cubicBezTo>
                    <a:pt x="2568" y="1387"/>
                    <a:pt x="2482" y="1355"/>
                    <a:pt x="2391" y="1355"/>
                  </a:cubicBezTo>
                  <a:cubicBezTo>
                    <a:pt x="2301" y="1355"/>
                    <a:pt x="2206" y="1387"/>
                    <a:pt x="2143" y="1450"/>
                  </a:cubicBezTo>
                  <a:cubicBezTo>
                    <a:pt x="2049" y="1576"/>
                    <a:pt x="2049" y="1796"/>
                    <a:pt x="2143" y="1922"/>
                  </a:cubicBezTo>
                  <a:lnTo>
                    <a:pt x="2868" y="2647"/>
                  </a:lnTo>
                  <a:cubicBezTo>
                    <a:pt x="2931" y="2694"/>
                    <a:pt x="3017" y="2718"/>
                    <a:pt x="3104" y="2718"/>
                  </a:cubicBezTo>
                  <a:cubicBezTo>
                    <a:pt x="3191" y="2718"/>
                    <a:pt x="3277" y="2694"/>
                    <a:pt x="3340" y="2647"/>
                  </a:cubicBezTo>
                  <a:lnTo>
                    <a:pt x="4033" y="1922"/>
                  </a:lnTo>
                  <a:cubicBezTo>
                    <a:pt x="4159" y="1796"/>
                    <a:pt x="4159" y="1576"/>
                    <a:pt x="4033" y="1450"/>
                  </a:cubicBezTo>
                  <a:cubicBezTo>
                    <a:pt x="3986" y="1387"/>
                    <a:pt x="3899" y="1355"/>
                    <a:pt x="3809" y="1355"/>
                  </a:cubicBezTo>
                  <a:cubicBezTo>
                    <a:pt x="3718" y="1355"/>
                    <a:pt x="3624" y="1387"/>
                    <a:pt x="3561" y="1450"/>
                  </a:cubicBezTo>
                  <a:lnTo>
                    <a:pt x="3466" y="1576"/>
                  </a:lnTo>
                  <a:lnTo>
                    <a:pt x="3466" y="1009"/>
                  </a:lnTo>
                  <a:cubicBezTo>
                    <a:pt x="3466" y="441"/>
                    <a:pt x="2994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50" name="Google Shape;7215;p78">
              <a:extLst>
                <a:ext uri="{FF2B5EF4-FFF2-40B4-BE49-F238E27FC236}">
                  <a16:creationId xmlns="" xmlns:a16="http://schemas.microsoft.com/office/drawing/2014/main" id="{FD5C329F-B01F-46EB-B29C-B99DAB659D34}"/>
                </a:ext>
              </a:extLst>
            </p:cNvPr>
            <p:cNvSpPr/>
            <p:nvPr/>
          </p:nvSpPr>
          <p:spPr>
            <a:xfrm>
              <a:off x="2070125" y="3444225"/>
              <a:ext cx="106350" cy="69075"/>
            </a:xfrm>
            <a:custGeom>
              <a:avLst/>
              <a:gdLst/>
              <a:ahLst/>
              <a:cxnLst/>
              <a:rect l="l" t="t" r="r" b="b"/>
              <a:pathLst>
                <a:path w="4254" h="2763" extrusionOk="0">
                  <a:moveTo>
                    <a:pt x="1095" y="0"/>
                  </a:moveTo>
                  <a:cubicBezTo>
                    <a:pt x="1002" y="0"/>
                    <a:pt x="904" y="28"/>
                    <a:pt x="820" y="112"/>
                  </a:cubicBezTo>
                  <a:lnTo>
                    <a:pt x="127" y="805"/>
                  </a:lnTo>
                  <a:cubicBezTo>
                    <a:pt x="1" y="931"/>
                    <a:pt x="1" y="1184"/>
                    <a:pt x="127" y="1278"/>
                  </a:cubicBezTo>
                  <a:cubicBezTo>
                    <a:pt x="190" y="1341"/>
                    <a:pt x="276" y="1373"/>
                    <a:pt x="363" y="1373"/>
                  </a:cubicBezTo>
                  <a:cubicBezTo>
                    <a:pt x="449" y="1373"/>
                    <a:pt x="536" y="1341"/>
                    <a:pt x="599" y="1278"/>
                  </a:cubicBezTo>
                  <a:lnTo>
                    <a:pt x="725" y="1184"/>
                  </a:lnTo>
                  <a:lnTo>
                    <a:pt x="725" y="1719"/>
                  </a:lnTo>
                  <a:cubicBezTo>
                    <a:pt x="725" y="2318"/>
                    <a:pt x="1198" y="2759"/>
                    <a:pt x="1733" y="2759"/>
                  </a:cubicBezTo>
                  <a:lnTo>
                    <a:pt x="3813" y="2759"/>
                  </a:lnTo>
                  <a:cubicBezTo>
                    <a:pt x="3837" y="2761"/>
                    <a:pt x="3861" y="2763"/>
                    <a:pt x="3883" y="2763"/>
                  </a:cubicBezTo>
                  <a:cubicBezTo>
                    <a:pt x="4122" y="2763"/>
                    <a:pt x="4254" y="2616"/>
                    <a:pt x="4254" y="2444"/>
                  </a:cubicBezTo>
                  <a:cubicBezTo>
                    <a:pt x="4254" y="2223"/>
                    <a:pt x="4096" y="2066"/>
                    <a:pt x="3907" y="2066"/>
                  </a:cubicBezTo>
                  <a:lnTo>
                    <a:pt x="1828" y="2066"/>
                  </a:lnTo>
                  <a:cubicBezTo>
                    <a:pt x="1639" y="2066"/>
                    <a:pt x="1481" y="1908"/>
                    <a:pt x="1481" y="1719"/>
                  </a:cubicBezTo>
                  <a:lnTo>
                    <a:pt x="1481" y="1184"/>
                  </a:lnTo>
                  <a:lnTo>
                    <a:pt x="1576" y="1278"/>
                  </a:lnTo>
                  <a:cubicBezTo>
                    <a:pt x="1639" y="1341"/>
                    <a:pt x="1733" y="1373"/>
                    <a:pt x="1824" y="1373"/>
                  </a:cubicBezTo>
                  <a:cubicBezTo>
                    <a:pt x="1914" y="1373"/>
                    <a:pt x="2001" y="1341"/>
                    <a:pt x="2048" y="1278"/>
                  </a:cubicBezTo>
                  <a:cubicBezTo>
                    <a:pt x="2174" y="1184"/>
                    <a:pt x="2174" y="931"/>
                    <a:pt x="2048" y="805"/>
                  </a:cubicBezTo>
                  <a:lnTo>
                    <a:pt x="1355" y="112"/>
                  </a:lnTo>
                  <a:cubicBezTo>
                    <a:pt x="1292" y="81"/>
                    <a:pt x="1261" y="81"/>
                    <a:pt x="1229" y="18"/>
                  </a:cubicBezTo>
                  <a:cubicBezTo>
                    <a:pt x="1187" y="7"/>
                    <a:pt x="1142" y="0"/>
                    <a:pt x="10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51" name="Google Shape;7216;p78">
              <a:extLst>
                <a:ext uri="{FF2B5EF4-FFF2-40B4-BE49-F238E27FC236}">
                  <a16:creationId xmlns="" xmlns:a16="http://schemas.microsoft.com/office/drawing/2014/main" id="{8DF5FD5F-BEED-4378-B3E6-D22963AE2545}"/>
                </a:ext>
              </a:extLst>
            </p:cNvPr>
            <p:cNvSpPr/>
            <p:nvPr/>
          </p:nvSpPr>
          <p:spPr>
            <a:xfrm>
              <a:off x="2219775" y="3375350"/>
              <a:ext cx="89025" cy="85875"/>
            </a:xfrm>
            <a:custGeom>
              <a:avLst/>
              <a:gdLst/>
              <a:ahLst/>
              <a:cxnLst/>
              <a:rect l="l" t="t" r="r" b="b"/>
              <a:pathLst>
                <a:path w="3561" h="3435" extrusionOk="0">
                  <a:moveTo>
                    <a:pt x="1796" y="0"/>
                  </a:moveTo>
                  <a:cubicBezTo>
                    <a:pt x="788" y="0"/>
                    <a:pt x="0" y="788"/>
                    <a:pt x="0" y="1733"/>
                  </a:cubicBezTo>
                  <a:cubicBezTo>
                    <a:pt x="0" y="2647"/>
                    <a:pt x="788" y="3434"/>
                    <a:pt x="1796" y="3434"/>
                  </a:cubicBezTo>
                  <a:cubicBezTo>
                    <a:pt x="2741" y="3434"/>
                    <a:pt x="3561" y="2647"/>
                    <a:pt x="3561" y="1733"/>
                  </a:cubicBezTo>
                  <a:cubicBezTo>
                    <a:pt x="3561" y="788"/>
                    <a:pt x="2773" y="0"/>
                    <a:pt x="17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52" name="Google Shape;7217;p78">
              <a:extLst>
                <a:ext uri="{FF2B5EF4-FFF2-40B4-BE49-F238E27FC236}">
                  <a16:creationId xmlns="" xmlns:a16="http://schemas.microsoft.com/office/drawing/2014/main" id="{D00A0F83-BE2C-485C-8920-68813F26123A}"/>
                </a:ext>
              </a:extLst>
            </p:cNvPr>
            <p:cNvSpPr/>
            <p:nvPr/>
          </p:nvSpPr>
          <p:spPr>
            <a:xfrm>
              <a:off x="2037825" y="3339125"/>
              <a:ext cx="138650" cy="88225"/>
            </a:xfrm>
            <a:custGeom>
              <a:avLst/>
              <a:gdLst/>
              <a:ahLst/>
              <a:cxnLst/>
              <a:rect l="l" t="t" r="r" b="b"/>
              <a:pathLst>
                <a:path w="5546" h="3529" extrusionOk="0">
                  <a:moveTo>
                    <a:pt x="1072" y="0"/>
                  </a:moveTo>
                  <a:cubicBezTo>
                    <a:pt x="442" y="536"/>
                    <a:pt x="32" y="1292"/>
                    <a:pt x="32" y="2143"/>
                  </a:cubicBezTo>
                  <a:lnTo>
                    <a:pt x="32" y="3182"/>
                  </a:lnTo>
                  <a:cubicBezTo>
                    <a:pt x="1" y="3371"/>
                    <a:pt x="158" y="3529"/>
                    <a:pt x="347" y="3529"/>
                  </a:cubicBezTo>
                  <a:lnTo>
                    <a:pt x="5199" y="3529"/>
                  </a:lnTo>
                  <a:cubicBezTo>
                    <a:pt x="5388" y="3529"/>
                    <a:pt x="5546" y="3371"/>
                    <a:pt x="5546" y="3182"/>
                  </a:cubicBezTo>
                  <a:lnTo>
                    <a:pt x="5546" y="2143"/>
                  </a:lnTo>
                  <a:cubicBezTo>
                    <a:pt x="5546" y="1292"/>
                    <a:pt x="5168" y="536"/>
                    <a:pt x="4538" y="0"/>
                  </a:cubicBezTo>
                  <a:cubicBezTo>
                    <a:pt x="4096" y="473"/>
                    <a:pt x="3466" y="756"/>
                    <a:pt x="2805" y="756"/>
                  </a:cubicBezTo>
                  <a:cubicBezTo>
                    <a:pt x="2143" y="756"/>
                    <a:pt x="1513" y="504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53" name="Google Shape;7218;p78">
              <a:extLst>
                <a:ext uri="{FF2B5EF4-FFF2-40B4-BE49-F238E27FC236}">
                  <a16:creationId xmlns="" xmlns:a16="http://schemas.microsoft.com/office/drawing/2014/main" id="{631D3C4E-ED8A-4607-979B-88EBD65B9B63}"/>
                </a:ext>
              </a:extLst>
            </p:cNvPr>
            <p:cNvSpPr/>
            <p:nvPr/>
          </p:nvSpPr>
          <p:spPr>
            <a:xfrm>
              <a:off x="2193775" y="3460400"/>
              <a:ext cx="140225" cy="89825"/>
            </a:xfrm>
            <a:custGeom>
              <a:avLst/>
              <a:gdLst/>
              <a:ahLst/>
              <a:cxnLst/>
              <a:rect l="l" t="t" r="r" b="b"/>
              <a:pathLst>
                <a:path w="5609" h="3593" extrusionOk="0">
                  <a:moveTo>
                    <a:pt x="1009" y="1"/>
                  </a:moveTo>
                  <a:cubicBezTo>
                    <a:pt x="379" y="537"/>
                    <a:pt x="1" y="1261"/>
                    <a:pt x="1" y="2143"/>
                  </a:cubicBezTo>
                  <a:lnTo>
                    <a:pt x="1" y="3246"/>
                  </a:lnTo>
                  <a:cubicBezTo>
                    <a:pt x="1" y="3435"/>
                    <a:pt x="158" y="3592"/>
                    <a:pt x="347" y="3592"/>
                  </a:cubicBezTo>
                  <a:lnTo>
                    <a:pt x="5262" y="3592"/>
                  </a:lnTo>
                  <a:cubicBezTo>
                    <a:pt x="5451" y="3592"/>
                    <a:pt x="5609" y="3435"/>
                    <a:pt x="5609" y="3246"/>
                  </a:cubicBezTo>
                  <a:lnTo>
                    <a:pt x="5609" y="2143"/>
                  </a:lnTo>
                  <a:cubicBezTo>
                    <a:pt x="5577" y="1261"/>
                    <a:pt x="5199" y="537"/>
                    <a:pt x="4569" y="1"/>
                  </a:cubicBezTo>
                  <a:cubicBezTo>
                    <a:pt x="4128" y="474"/>
                    <a:pt x="3498" y="757"/>
                    <a:pt x="2773" y="757"/>
                  </a:cubicBezTo>
                  <a:cubicBezTo>
                    <a:pt x="2080" y="757"/>
                    <a:pt x="1450" y="474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25313B7B-7437-4572-91FC-F2C8F660806E}"/>
              </a:ext>
            </a:extLst>
          </p:cNvPr>
          <p:cNvSpPr txBox="1"/>
          <p:nvPr/>
        </p:nvSpPr>
        <p:spPr>
          <a:xfrm>
            <a:off x="6178069" y="2862632"/>
            <a:ext cx="3880331" cy="132343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just"/>
            <a:r>
              <a:rPr lang="ru-RU" sz="2000" dirty="0" smtClean="0"/>
              <a:t>Организатор каждого из этапов обеспечивает </a:t>
            </a:r>
            <a:r>
              <a:rPr lang="ru-RU" sz="2000" dirty="0"/>
              <a:t>хранение </a:t>
            </a:r>
            <a:r>
              <a:rPr lang="ru-RU" sz="2000" dirty="0" smtClean="0"/>
              <a:t>заданий, </a:t>
            </a:r>
            <a:r>
              <a:rPr lang="ru-RU" sz="2000" dirty="0"/>
              <a:t>несёт ответственность за их </a:t>
            </a:r>
            <a:r>
              <a:rPr lang="ru-RU" sz="2000" dirty="0" smtClean="0"/>
              <a:t>конфиденциальность.</a:t>
            </a:r>
            <a:endParaRPr lang="ru-RU" sz="2000" b="1" dirty="0">
              <a:solidFill>
                <a:prstClr val="black">
                  <a:lumMod val="90000"/>
                  <a:lumOff val="10000"/>
                </a:prstClr>
              </a:solidFill>
              <a:latin typeface="Arial Narrow" panose="020B0606020202030204" pitchFamily="34" charset="0"/>
              <a:ea typeface="VTB Group Cond Book" panose="020B0506050504020204" pitchFamily="34" charset="77"/>
            </a:endParaRPr>
          </a:p>
        </p:txBody>
      </p:sp>
      <p:grpSp>
        <p:nvGrpSpPr>
          <p:cNvPr id="41" name="Google Shape;6338;p76"/>
          <p:cNvGrpSpPr/>
          <p:nvPr/>
        </p:nvGrpSpPr>
        <p:grpSpPr>
          <a:xfrm>
            <a:off x="5375309" y="3101204"/>
            <a:ext cx="707869" cy="521800"/>
            <a:chOff x="6218300" y="4416175"/>
            <a:chExt cx="516000" cy="448000"/>
          </a:xfrm>
          <a:solidFill>
            <a:schemeClr val="accent1"/>
          </a:solidFill>
        </p:grpSpPr>
        <p:sp>
          <p:nvSpPr>
            <p:cNvPr id="55" name="Google Shape;6339;p76"/>
            <p:cNvSpPr/>
            <p:nvPr/>
          </p:nvSpPr>
          <p:spPr>
            <a:xfrm>
              <a:off x="6462150" y="4525375"/>
              <a:ext cx="28250" cy="141250"/>
            </a:xfrm>
            <a:custGeom>
              <a:avLst/>
              <a:gdLst/>
              <a:ahLst/>
              <a:cxnLst/>
              <a:rect l="l" t="t" r="r" b="b"/>
              <a:pathLst>
                <a:path w="1130" h="5650" extrusionOk="0">
                  <a:moveTo>
                    <a:pt x="566" y="1"/>
                  </a:moveTo>
                  <a:cubicBezTo>
                    <a:pt x="253" y="1"/>
                    <a:pt x="0" y="254"/>
                    <a:pt x="0" y="567"/>
                  </a:cubicBezTo>
                  <a:lnTo>
                    <a:pt x="0" y="5087"/>
                  </a:lnTo>
                  <a:cubicBezTo>
                    <a:pt x="0" y="5397"/>
                    <a:pt x="253" y="5650"/>
                    <a:pt x="566" y="5650"/>
                  </a:cubicBezTo>
                  <a:cubicBezTo>
                    <a:pt x="877" y="5650"/>
                    <a:pt x="1130" y="5397"/>
                    <a:pt x="1130" y="5087"/>
                  </a:cubicBezTo>
                  <a:lnTo>
                    <a:pt x="1130" y="567"/>
                  </a:lnTo>
                  <a:cubicBezTo>
                    <a:pt x="1130" y="254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srgbClr val="435D74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56" name="Google Shape;6340;p76"/>
            <p:cNvSpPr/>
            <p:nvPr/>
          </p:nvSpPr>
          <p:spPr>
            <a:xfrm>
              <a:off x="6218300" y="4416175"/>
              <a:ext cx="516000" cy="448000"/>
            </a:xfrm>
            <a:custGeom>
              <a:avLst/>
              <a:gdLst/>
              <a:ahLst/>
              <a:cxnLst/>
              <a:rect l="l" t="t" r="r" b="b"/>
              <a:pathLst>
                <a:path w="20640" h="17920" extrusionOk="0">
                  <a:moveTo>
                    <a:pt x="10320" y="3240"/>
                  </a:moveTo>
                  <a:cubicBezTo>
                    <a:pt x="11254" y="3240"/>
                    <a:pt x="12013" y="3998"/>
                    <a:pt x="12013" y="4935"/>
                  </a:cubicBezTo>
                  <a:lnTo>
                    <a:pt x="12013" y="9452"/>
                  </a:lnTo>
                  <a:cubicBezTo>
                    <a:pt x="12013" y="10385"/>
                    <a:pt x="11254" y="11144"/>
                    <a:pt x="10320" y="11144"/>
                  </a:cubicBezTo>
                  <a:cubicBezTo>
                    <a:pt x="9384" y="11144"/>
                    <a:pt x="8625" y="10385"/>
                    <a:pt x="8625" y="9452"/>
                  </a:cubicBezTo>
                  <a:lnTo>
                    <a:pt x="8625" y="4935"/>
                  </a:lnTo>
                  <a:cubicBezTo>
                    <a:pt x="8625" y="3998"/>
                    <a:pt x="9384" y="3240"/>
                    <a:pt x="10320" y="3240"/>
                  </a:cubicBezTo>
                  <a:close/>
                  <a:moveTo>
                    <a:pt x="10320" y="12274"/>
                  </a:moveTo>
                  <a:cubicBezTo>
                    <a:pt x="10538" y="12274"/>
                    <a:pt x="10758" y="12316"/>
                    <a:pt x="10968" y="12403"/>
                  </a:cubicBezTo>
                  <a:cubicBezTo>
                    <a:pt x="11600" y="12665"/>
                    <a:pt x="12013" y="13282"/>
                    <a:pt x="12013" y="13969"/>
                  </a:cubicBezTo>
                  <a:cubicBezTo>
                    <a:pt x="12013" y="14902"/>
                    <a:pt x="11254" y="15661"/>
                    <a:pt x="10320" y="15661"/>
                  </a:cubicBezTo>
                  <a:cubicBezTo>
                    <a:pt x="9634" y="15661"/>
                    <a:pt x="9017" y="15248"/>
                    <a:pt x="8755" y="14616"/>
                  </a:cubicBezTo>
                  <a:cubicBezTo>
                    <a:pt x="8493" y="13984"/>
                    <a:pt x="8637" y="13255"/>
                    <a:pt x="9122" y="12770"/>
                  </a:cubicBezTo>
                  <a:cubicBezTo>
                    <a:pt x="9446" y="12446"/>
                    <a:pt x="9880" y="12274"/>
                    <a:pt x="10320" y="12274"/>
                  </a:cubicBezTo>
                  <a:close/>
                  <a:moveTo>
                    <a:pt x="10319" y="1"/>
                  </a:moveTo>
                  <a:cubicBezTo>
                    <a:pt x="9352" y="1"/>
                    <a:pt x="8386" y="487"/>
                    <a:pt x="7848" y="1460"/>
                  </a:cubicBezTo>
                  <a:lnTo>
                    <a:pt x="1040" y="13731"/>
                  </a:lnTo>
                  <a:cubicBezTo>
                    <a:pt x="1" y="15613"/>
                    <a:pt x="1359" y="17919"/>
                    <a:pt x="3509" y="17919"/>
                  </a:cubicBezTo>
                  <a:lnTo>
                    <a:pt x="17129" y="17919"/>
                  </a:lnTo>
                  <a:cubicBezTo>
                    <a:pt x="19279" y="17919"/>
                    <a:pt x="20640" y="15616"/>
                    <a:pt x="19598" y="13731"/>
                  </a:cubicBezTo>
                  <a:lnTo>
                    <a:pt x="12790" y="1460"/>
                  </a:lnTo>
                  <a:cubicBezTo>
                    <a:pt x="12252" y="487"/>
                    <a:pt x="11286" y="1"/>
                    <a:pt x="103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srgbClr val="435D74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57" name="Google Shape;6341;p76"/>
            <p:cNvSpPr/>
            <p:nvPr/>
          </p:nvSpPr>
          <p:spPr>
            <a:xfrm>
              <a:off x="6462150" y="47512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3"/>
                    <a:pt x="0" y="567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7"/>
                  </a:cubicBezTo>
                  <a:cubicBezTo>
                    <a:pt x="1130" y="253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srgbClr val="435D74"/>
                </a:solidFill>
                <a:latin typeface="Arial Narrow" panose="020B0606020202030204" pitchFamily="34" charset="0"/>
              </a:endParaRPr>
            </a:p>
          </p:txBody>
        </p:sp>
      </p:grpSp>
      <p:pic>
        <p:nvPicPr>
          <p:cNvPr id="58" name="Picture 2" descr="https://talant55.irooo.ru/images/%D1%8D%D0%BC%D0%B1%D0%BB%D0%B5%D0%BC%D0%B0_copy_copy_cop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3210" y="-85006"/>
            <a:ext cx="1688790" cy="152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67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518E1C61-7726-42F9-9426-2B39F03BA77D}"/>
              </a:ext>
            </a:extLst>
          </p:cNvPr>
          <p:cNvSpPr/>
          <p:nvPr/>
        </p:nvSpPr>
        <p:spPr>
          <a:xfrm>
            <a:off x="4076700" y="0"/>
            <a:ext cx="8115300" cy="6858000"/>
          </a:xfrm>
          <a:prstGeom prst="rect">
            <a:avLst/>
          </a:pr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grpSp>
        <p:nvGrpSpPr>
          <p:cNvPr id="15" name="Группа 14">
            <a:extLst>
              <a:ext uri="{FF2B5EF4-FFF2-40B4-BE49-F238E27FC236}">
                <a16:creationId xmlns="" xmlns:a16="http://schemas.microsoft.com/office/drawing/2014/main" id="{D4700490-9891-43F6-8ED2-2C87D40510C6}"/>
              </a:ext>
            </a:extLst>
          </p:cNvPr>
          <p:cNvGrpSpPr/>
          <p:nvPr/>
        </p:nvGrpSpPr>
        <p:grpSpPr>
          <a:xfrm>
            <a:off x="3755156" y="249497"/>
            <a:ext cx="684000" cy="684000"/>
            <a:chOff x="5671867" y="1037479"/>
            <a:chExt cx="684000" cy="684000"/>
          </a:xfrm>
        </p:grpSpPr>
        <p:sp>
          <p:nvSpPr>
            <p:cNvPr id="12" name="Овал 11">
              <a:extLst>
                <a:ext uri="{FF2B5EF4-FFF2-40B4-BE49-F238E27FC236}">
                  <a16:creationId xmlns="" xmlns:a16="http://schemas.microsoft.com/office/drawing/2014/main" id="{DE33F49A-8189-4203-BEB4-E5BF147E92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1867" y="1037479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sp>
          <p:nvSpPr>
            <p:cNvPr id="13" name="Овал 12">
              <a:extLst>
                <a:ext uri="{FF2B5EF4-FFF2-40B4-BE49-F238E27FC236}">
                  <a16:creationId xmlns="" xmlns:a16="http://schemas.microsoft.com/office/drawing/2014/main" id="{B1D28095-7424-45B4-BE9C-16560146593E}"/>
                </a:ext>
              </a:extLst>
            </p:cNvPr>
            <p:cNvSpPr/>
            <p:nvPr/>
          </p:nvSpPr>
          <p:spPr>
            <a:xfrm>
              <a:off x="5707138" y="1072750"/>
              <a:ext cx="613458" cy="613458"/>
            </a:xfrm>
            <a:prstGeom prst="ellipse">
              <a:avLst/>
            </a:prstGeom>
            <a:solidFill>
              <a:srgbClr val="007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6" name="Группа 15">
            <a:extLst>
              <a:ext uri="{FF2B5EF4-FFF2-40B4-BE49-F238E27FC236}">
                <a16:creationId xmlns="" xmlns:a16="http://schemas.microsoft.com/office/drawing/2014/main" id="{B3091F5D-003C-418C-8435-7522C4AA4477}"/>
              </a:ext>
            </a:extLst>
          </p:cNvPr>
          <p:cNvGrpSpPr/>
          <p:nvPr/>
        </p:nvGrpSpPr>
        <p:grpSpPr>
          <a:xfrm>
            <a:off x="3790427" y="1383033"/>
            <a:ext cx="684000" cy="684000"/>
            <a:chOff x="5671867" y="1037479"/>
            <a:chExt cx="684000" cy="684000"/>
          </a:xfrm>
        </p:grpSpPr>
        <p:sp>
          <p:nvSpPr>
            <p:cNvPr id="17" name="Овал 16">
              <a:extLst>
                <a:ext uri="{FF2B5EF4-FFF2-40B4-BE49-F238E27FC236}">
                  <a16:creationId xmlns="" xmlns:a16="http://schemas.microsoft.com/office/drawing/2014/main" id="{60DDC036-7FE0-4C45-B3DC-49B73E926E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1867" y="1037479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sp>
          <p:nvSpPr>
            <p:cNvPr id="18" name="Овал 17">
              <a:extLst>
                <a:ext uri="{FF2B5EF4-FFF2-40B4-BE49-F238E27FC236}">
                  <a16:creationId xmlns="" xmlns:a16="http://schemas.microsoft.com/office/drawing/2014/main" id="{F5EA48EA-DCA4-4D08-9992-FCC6673C9AD8}"/>
                </a:ext>
              </a:extLst>
            </p:cNvPr>
            <p:cNvSpPr/>
            <p:nvPr/>
          </p:nvSpPr>
          <p:spPr>
            <a:xfrm>
              <a:off x="5707138" y="1072750"/>
              <a:ext cx="613458" cy="613458"/>
            </a:xfrm>
            <a:prstGeom prst="ellipse">
              <a:avLst/>
            </a:prstGeom>
            <a:solidFill>
              <a:srgbClr val="007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9" name="Группа 18">
            <a:extLst>
              <a:ext uri="{FF2B5EF4-FFF2-40B4-BE49-F238E27FC236}">
                <a16:creationId xmlns="" xmlns:a16="http://schemas.microsoft.com/office/drawing/2014/main" id="{AC2CDD9C-88AC-4919-9617-93C6546AC0C9}"/>
              </a:ext>
            </a:extLst>
          </p:cNvPr>
          <p:cNvGrpSpPr/>
          <p:nvPr/>
        </p:nvGrpSpPr>
        <p:grpSpPr>
          <a:xfrm>
            <a:off x="3790427" y="2395116"/>
            <a:ext cx="684000" cy="684000"/>
            <a:chOff x="5671867" y="1037479"/>
            <a:chExt cx="684000" cy="684000"/>
          </a:xfrm>
        </p:grpSpPr>
        <p:sp>
          <p:nvSpPr>
            <p:cNvPr id="20" name="Овал 19">
              <a:extLst>
                <a:ext uri="{FF2B5EF4-FFF2-40B4-BE49-F238E27FC236}">
                  <a16:creationId xmlns="" xmlns:a16="http://schemas.microsoft.com/office/drawing/2014/main" id="{B9269C3C-886B-4E00-B06A-00D07E0CF8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1867" y="1037479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sp>
          <p:nvSpPr>
            <p:cNvPr id="21" name="Овал 20">
              <a:extLst>
                <a:ext uri="{FF2B5EF4-FFF2-40B4-BE49-F238E27FC236}">
                  <a16:creationId xmlns="" xmlns:a16="http://schemas.microsoft.com/office/drawing/2014/main" id="{A2BC45DB-27C6-48B2-89B9-159430213152}"/>
                </a:ext>
              </a:extLst>
            </p:cNvPr>
            <p:cNvSpPr/>
            <p:nvPr/>
          </p:nvSpPr>
          <p:spPr>
            <a:xfrm>
              <a:off x="5707138" y="1072750"/>
              <a:ext cx="613458" cy="613458"/>
            </a:xfrm>
            <a:prstGeom prst="ellipse">
              <a:avLst/>
            </a:prstGeom>
            <a:solidFill>
              <a:srgbClr val="007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22" name="Группа 21">
            <a:extLst>
              <a:ext uri="{FF2B5EF4-FFF2-40B4-BE49-F238E27FC236}">
                <a16:creationId xmlns="" xmlns:a16="http://schemas.microsoft.com/office/drawing/2014/main" id="{D85075C9-3EE8-4F79-AC62-1B055F81DBB2}"/>
              </a:ext>
            </a:extLst>
          </p:cNvPr>
          <p:cNvGrpSpPr/>
          <p:nvPr/>
        </p:nvGrpSpPr>
        <p:grpSpPr>
          <a:xfrm>
            <a:off x="3835039" y="3415713"/>
            <a:ext cx="684000" cy="684000"/>
            <a:chOff x="5671867" y="1037479"/>
            <a:chExt cx="684000" cy="684000"/>
          </a:xfrm>
        </p:grpSpPr>
        <p:sp>
          <p:nvSpPr>
            <p:cNvPr id="23" name="Овал 22">
              <a:extLst>
                <a:ext uri="{FF2B5EF4-FFF2-40B4-BE49-F238E27FC236}">
                  <a16:creationId xmlns="" xmlns:a16="http://schemas.microsoft.com/office/drawing/2014/main" id="{28CB4062-97DE-4532-ACFD-7E68609816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1867" y="1037479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sp>
          <p:nvSpPr>
            <p:cNvPr id="24" name="Овал 23">
              <a:extLst>
                <a:ext uri="{FF2B5EF4-FFF2-40B4-BE49-F238E27FC236}">
                  <a16:creationId xmlns="" xmlns:a16="http://schemas.microsoft.com/office/drawing/2014/main" id="{E155ADB8-E489-456E-B1B8-AD5A124547AE}"/>
                </a:ext>
              </a:extLst>
            </p:cNvPr>
            <p:cNvSpPr/>
            <p:nvPr/>
          </p:nvSpPr>
          <p:spPr>
            <a:xfrm>
              <a:off x="5707138" y="1072750"/>
              <a:ext cx="613458" cy="613458"/>
            </a:xfrm>
            <a:prstGeom prst="ellipse">
              <a:avLst/>
            </a:prstGeom>
            <a:solidFill>
              <a:srgbClr val="007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1E05A923-DD34-4BB0-AC09-95139757A0F5}"/>
              </a:ext>
            </a:extLst>
          </p:cNvPr>
          <p:cNvSpPr txBox="1"/>
          <p:nvPr/>
        </p:nvSpPr>
        <p:spPr>
          <a:xfrm>
            <a:off x="358061" y="174951"/>
            <a:ext cx="32613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Школьный этап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1A175EB4-B23F-4BF5-A541-018D706D4E2A}"/>
              </a:ext>
            </a:extLst>
          </p:cNvPr>
          <p:cNvSpPr txBox="1"/>
          <p:nvPr/>
        </p:nvSpPr>
        <p:spPr>
          <a:xfrm>
            <a:off x="4629150" y="83665"/>
            <a:ext cx="7226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Организатор – определяет лиц ,ответственных </a:t>
            </a:r>
            <a:r>
              <a:rPr lang="ru-RU" sz="2000" dirty="0">
                <a:solidFill>
                  <a:schemeClr val="bg1"/>
                </a:solidFill>
                <a:latin typeface="Arial Narrow" panose="020B060602020203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за организацию и проведение </a:t>
            </a:r>
            <a:r>
              <a:rPr lang="ru-RU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школьного этапа Чемпионата (организационный комитет, координатора, жюри);</a:t>
            </a:r>
            <a:endParaRPr lang="ru-RU" sz="2000" dirty="0">
              <a:solidFill>
                <a:schemeClr val="bg1"/>
              </a:solidFill>
              <a:latin typeface="Arial Narrow" panose="020B0606020202030204" pitchFamily="34" charset="0"/>
              <a:ea typeface="Roboto Medium" panose="02000000000000000000" pitchFamily="2" charset="0"/>
              <a:cs typeface="Roboto Medium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9EC5C3D4-13EB-49CF-9567-AA45E4BD1C9A}"/>
              </a:ext>
            </a:extLst>
          </p:cNvPr>
          <p:cNvSpPr txBox="1"/>
          <p:nvPr/>
        </p:nvSpPr>
        <p:spPr>
          <a:xfrm>
            <a:off x="4702742" y="1326372"/>
            <a:ext cx="66824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Организатор – определяет даты </a:t>
            </a:r>
            <a:r>
              <a:rPr lang="ru-RU" sz="2000" dirty="0">
                <a:solidFill>
                  <a:schemeClr val="bg1"/>
                </a:solidFill>
                <a:latin typeface="Arial Narrow" panose="020B060602020203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и </a:t>
            </a:r>
            <a:r>
              <a:rPr lang="ru-RU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время </a:t>
            </a:r>
            <a:r>
              <a:rPr lang="ru-RU" sz="2000" dirty="0">
                <a:solidFill>
                  <a:schemeClr val="bg1"/>
                </a:solidFill>
                <a:latin typeface="Arial Narrow" panose="020B060602020203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проведения ш</a:t>
            </a:r>
            <a:r>
              <a:rPr lang="ru-RU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кольного этапа соответственно срокам, определенным в Положении;</a:t>
            </a:r>
            <a:endParaRPr lang="ru-RU" sz="2000" dirty="0">
              <a:solidFill>
                <a:schemeClr val="bg1"/>
              </a:solidFill>
              <a:latin typeface="Arial Narrow" panose="020B0606020202030204" pitchFamily="34" charset="0"/>
              <a:ea typeface="Roboto Medium" panose="02000000000000000000" pitchFamily="2" charset="0"/>
              <a:cs typeface="Roboto Medium" panose="020000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4FFE892A-4F6F-4286-8A9E-D6D723698219}"/>
              </a:ext>
            </a:extLst>
          </p:cNvPr>
          <p:cNvSpPr txBox="1"/>
          <p:nvPr/>
        </p:nvSpPr>
        <p:spPr>
          <a:xfrm>
            <a:off x="4629150" y="4425366"/>
            <a:ext cx="7157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Организационный </a:t>
            </a:r>
            <a:r>
              <a:rPr lang="ru-RU" sz="2000" dirty="0" smtClean="0">
                <a:solidFill>
                  <a:schemeClr val="bg1"/>
                </a:solidFill>
              </a:rPr>
              <a:t>комитет – тиражирует материалы, задания, регламенты, эталоны </a:t>
            </a:r>
            <a:r>
              <a:rPr lang="ru-RU" sz="2000" dirty="0">
                <a:solidFill>
                  <a:schemeClr val="bg1"/>
                </a:solidFill>
              </a:rPr>
              <a:t>и </a:t>
            </a:r>
            <a:r>
              <a:rPr lang="ru-RU" sz="2000" dirty="0" smtClean="0">
                <a:solidFill>
                  <a:schemeClr val="bg1"/>
                </a:solidFill>
              </a:rPr>
              <a:t>протоколы </a:t>
            </a:r>
            <a:r>
              <a:rPr lang="ru-RU" sz="2000" dirty="0">
                <a:solidFill>
                  <a:schemeClr val="bg1"/>
                </a:solidFill>
              </a:rPr>
              <a:t>для фиксирования </a:t>
            </a:r>
            <a:r>
              <a:rPr lang="ru-RU" sz="2000" dirty="0" smtClean="0">
                <a:solidFill>
                  <a:schemeClr val="bg1"/>
                </a:solidFill>
              </a:rPr>
              <a:t>результатов с </a:t>
            </a:r>
            <a:r>
              <a:rPr lang="ru-RU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соблюдением </a:t>
            </a:r>
            <a:r>
              <a:rPr lang="ru-RU" sz="2000" dirty="0">
                <a:solidFill>
                  <a:schemeClr val="bg1"/>
                </a:solidFill>
                <a:latin typeface="Arial Narrow" panose="020B060602020203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конфиденциальности </a:t>
            </a:r>
            <a:r>
              <a:rPr lang="ru-RU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полученной информации</a:t>
            </a:r>
            <a:r>
              <a:rPr lang="ru-RU" sz="2000" dirty="0">
                <a:solidFill>
                  <a:schemeClr val="bg1"/>
                </a:solidFill>
                <a:latin typeface="Arial Narrow" panose="020B060602020203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;</a:t>
            </a:r>
            <a:r>
              <a:rPr lang="ru-RU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endParaRPr lang="ru-RU" sz="2000" dirty="0">
              <a:solidFill>
                <a:schemeClr val="bg1"/>
              </a:solidFill>
              <a:latin typeface="Arial Narrow" panose="020B0606020202030204" pitchFamily="34" charset="0"/>
              <a:ea typeface="Roboto Medium" panose="02000000000000000000" pitchFamily="2" charset="0"/>
              <a:cs typeface="Roboto Medium" panose="020000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2F7CAC92-1EBA-4C52-812E-9DFE6829267F}"/>
              </a:ext>
            </a:extLst>
          </p:cNvPr>
          <p:cNvSpPr txBox="1"/>
          <p:nvPr/>
        </p:nvSpPr>
        <p:spPr>
          <a:xfrm>
            <a:off x="4702742" y="2330637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Организатор –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информирует об </a:t>
            </a:r>
            <a:r>
              <a:rPr lang="ru-RU" sz="2000" dirty="0">
                <a:solidFill>
                  <a:schemeClr val="bg1"/>
                </a:solidFill>
              </a:rPr>
              <a:t>условиях </a:t>
            </a:r>
            <a:r>
              <a:rPr lang="ru-RU" sz="2000" dirty="0" smtClean="0">
                <a:solidFill>
                  <a:schemeClr val="bg1"/>
                </a:solidFill>
              </a:rPr>
              <a:t>участия,  </a:t>
            </a:r>
            <a:r>
              <a:rPr lang="ru-RU" sz="2000" dirty="0">
                <a:solidFill>
                  <a:schemeClr val="bg1"/>
                </a:solidFill>
              </a:rPr>
              <a:t>дате, месте и времени проведения </a:t>
            </a:r>
            <a:r>
              <a:rPr lang="ru-RU" sz="2000" dirty="0" smtClean="0">
                <a:solidFill>
                  <a:schemeClr val="bg1"/>
                </a:solidFill>
              </a:rPr>
              <a:t> Чемпионата;</a:t>
            </a:r>
            <a:endParaRPr lang="ru-RU" sz="2000" dirty="0">
              <a:solidFill>
                <a:schemeClr val="bg1"/>
              </a:solidFill>
              <a:latin typeface="Arial Narrow" panose="020B0606020202030204" pitchFamily="34" charset="0"/>
              <a:ea typeface="Roboto Medium" panose="02000000000000000000" pitchFamily="2" charset="0"/>
              <a:cs typeface="Roboto Medium" panose="02000000000000000000" pitchFamily="2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="" xmlns:a16="http://schemas.microsoft.com/office/drawing/2014/main" id="{D85075C9-3EE8-4F79-AC62-1B055F81DBB2}"/>
              </a:ext>
            </a:extLst>
          </p:cNvPr>
          <p:cNvGrpSpPr/>
          <p:nvPr/>
        </p:nvGrpSpPr>
        <p:grpSpPr>
          <a:xfrm>
            <a:off x="3825698" y="4591197"/>
            <a:ext cx="684000" cy="684000"/>
            <a:chOff x="5671867" y="1037479"/>
            <a:chExt cx="684000" cy="684000"/>
          </a:xfrm>
        </p:grpSpPr>
        <p:sp>
          <p:nvSpPr>
            <p:cNvPr id="31" name="Овал 30">
              <a:extLst>
                <a:ext uri="{FF2B5EF4-FFF2-40B4-BE49-F238E27FC236}">
                  <a16:creationId xmlns="" xmlns:a16="http://schemas.microsoft.com/office/drawing/2014/main" id="{28CB4062-97DE-4532-ACFD-7E68609816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1867" y="1037479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sp>
          <p:nvSpPr>
            <p:cNvPr id="33" name="Овал 32">
              <a:extLst>
                <a:ext uri="{FF2B5EF4-FFF2-40B4-BE49-F238E27FC236}">
                  <a16:creationId xmlns="" xmlns:a16="http://schemas.microsoft.com/office/drawing/2014/main" id="{E155ADB8-E489-456E-B1B8-AD5A124547AE}"/>
                </a:ext>
              </a:extLst>
            </p:cNvPr>
            <p:cNvSpPr/>
            <p:nvPr/>
          </p:nvSpPr>
          <p:spPr>
            <a:xfrm>
              <a:off x="5707138" y="1072750"/>
              <a:ext cx="613458" cy="613458"/>
            </a:xfrm>
            <a:prstGeom prst="ellipse">
              <a:avLst/>
            </a:prstGeom>
            <a:solidFill>
              <a:srgbClr val="007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2F7CAC92-1EBA-4C52-812E-9DFE6829267F}"/>
              </a:ext>
            </a:extLst>
          </p:cNvPr>
          <p:cNvSpPr txBox="1"/>
          <p:nvPr/>
        </p:nvSpPr>
        <p:spPr>
          <a:xfrm>
            <a:off x="4702742" y="3214610"/>
            <a:ext cx="701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Организационный комитет – определяет регламент </a:t>
            </a:r>
            <a:r>
              <a:rPr lang="ru-RU" sz="2000" dirty="0">
                <a:solidFill>
                  <a:schemeClr val="bg1"/>
                </a:solidFill>
              </a:rPr>
              <a:t>проведения школьного этапа Чемпионата в соответствии с шаблоном (Приложение 9) с учетом  требований настоящего Положения;</a:t>
            </a:r>
            <a:endParaRPr lang="ru-RU" sz="2000" dirty="0">
              <a:solidFill>
                <a:schemeClr val="bg1"/>
              </a:solidFill>
              <a:latin typeface="Arial Narrow" panose="020B0606020202030204" pitchFamily="34" charset="0"/>
              <a:ea typeface="Roboto Medium" panose="02000000000000000000" pitchFamily="2" charset="0"/>
              <a:cs typeface="Roboto Medium" panose="02000000000000000000" pitchFamily="2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31672" y="4355298"/>
            <a:ext cx="3603367" cy="7694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Сроки проведения </a:t>
            </a:r>
          </a:p>
          <a:p>
            <a:pPr algn="ctr"/>
            <a:r>
              <a:rPr lang="ru-RU" sz="2200" b="1" dirty="0" smtClean="0"/>
              <a:t>20 - 25 января </a:t>
            </a:r>
            <a:r>
              <a:rPr lang="ru-RU" sz="2200" b="1" dirty="0"/>
              <a:t>2025 </a:t>
            </a:r>
            <a:r>
              <a:rPr lang="ru-RU" sz="2200" b="1" dirty="0" smtClean="0"/>
              <a:t>года</a:t>
            </a:r>
            <a:r>
              <a:rPr lang="ru-RU" sz="2000" b="1" dirty="0" smtClean="0"/>
              <a:t> </a:t>
            </a:r>
            <a:endParaRPr lang="ru-RU" sz="2000" b="1" dirty="0"/>
          </a:p>
        </p:txBody>
      </p:sp>
      <p:grpSp>
        <p:nvGrpSpPr>
          <p:cNvPr id="27" name="Группа 26">
            <a:extLst>
              <a:ext uri="{FF2B5EF4-FFF2-40B4-BE49-F238E27FC236}">
                <a16:creationId xmlns="" xmlns:a16="http://schemas.microsoft.com/office/drawing/2014/main" id="{B3091F5D-003C-418C-8435-7522C4AA4477}"/>
              </a:ext>
            </a:extLst>
          </p:cNvPr>
          <p:cNvGrpSpPr/>
          <p:nvPr/>
        </p:nvGrpSpPr>
        <p:grpSpPr>
          <a:xfrm>
            <a:off x="3799768" y="5719196"/>
            <a:ext cx="684000" cy="684000"/>
            <a:chOff x="5671867" y="1037479"/>
            <a:chExt cx="684000" cy="684000"/>
          </a:xfrm>
        </p:grpSpPr>
        <p:sp>
          <p:nvSpPr>
            <p:cNvPr id="36" name="Овал 35">
              <a:extLst>
                <a:ext uri="{FF2B5EF4-FFF2-40B4-BE49-F238E27FC236}">
                  <a16:creationId xmlns="" xmlns:a16="http://schemas.microsoft.com/office/drawing/2014/main" id="{60DDC036-7FE0-4C45-B3DC-49B73E926E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1867" y="1037479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sp>
          <p:nvSpPr>
            <p:cNvPr id="37" name="Овал 36">
              <a:extLst>
                <a:ext uri="{FF2B5EF4-FFF2-40B4-BE49-F238E27FC236}">
                  <a16:creationId xmlns="" xmlns:a16="http://schemas.microsoft.com/office/drawing/2014/main" id="{F5EA48EA-DCA4-4D08-9992-FCC6673C9AD8}"/>
                </a:ext>
              </a:extLst>
            </p:cNvPr>
            <p:cNvSpPr/>
            <p:nvPr/>
          </p:nvSpPr>
          <p:spPr>
            <a:xfrm>
              <a:off x="5707138" y="1072750"/>
              <a:ext cx="613458" cy="613458"/>
            </a:xfrm>
            <a:prstGeom prst="ellipse">
              <a:avLst/>
            </a:prstGeom>
            <a:solidFill>
              <a:srgbClr val="007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2F7CAC92-1EBA-4C52-812E-9DFE6829267F}"/>
              </a:ext>
            </a:extLst>
          </p:cNvPr>
          <p:cNvSpPr txBox="1"/>
          <p:nvPr/>
        </p:nvSpPr>
        <p:spPr>
          <a:xfrm>
            <a:off x="4702742" y="5719196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Организационный </a:t>
            </a:r>
            <a:r>
              <a:rPr lang="ru-RU" sz="2000" dirty="0" smtClean="0">
                <a:solidFill>
                  <a:schemeClr val="bg1"/>
                </a:solidFill>
              </a:rPr>
              <a:t>комитет – готовит аудитории согласно регламентам к состязаниям.</a:t>
            </a:r>
            <a:endParaRPr lang="ru-RU" sz="2000" dirty="0">
              <a:solidFill>
                <a:schemeClr val="bg1"/>
              </a:solidFill>
              <a:latin typeface="Arial Narrow" panose="020B0606020202030204" pitchFamily="34" charset="0"/>
              <a:ea typeface="Roboto Medium" panose="02000000000000000000" pitchFamily="2" charset="0"/>
              <a:cs typeface="Roboto Medium" panose="02000000000000000000" pitchFamily="2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99175" y="1801843"/>
            <a:ext cx="33791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Организатор, организационный комитет</a:t>
            </a:r>
          </a:p>
        </p:txBody>
      </p:sp>
    </p:spTree>
    <p:extLst>
      <p:ext uri="{BB962C8B-B14F-4D97-AF65-F5344CB8AC3E}">
        <p14:creationId xmlns:p14="http://schemas.microsoft.com/office/powerpoint/2010/main" val="5779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518E1C61-7726-42F9-9426-2B39F03BA77D}"/>
              </a:ext>
            </a:extLst>
          </p:cNvPr>
          <p:cNvSpPr/>
          <p:nvPr/>
        </p:nvSpPr>
        <p:spPr>
          <a:xfrm>
            <a:off x="4018650" y="2080"/>
            <a:ext cx="8115300" cy="6858000"/>
          </a:xfrm>
          <a:prstGeom prst="rect">
            <a:avLst/>
          </a:pr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u="sng" smtClean="0">
              <a:solidFill>
                <a:schemeClr val="bg1"/>
              </a:solidFill>
            </a:endParaRPr>
          </a:p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grpSp>
        <p:nvGrpSpPr>
          <p:cNvPr id="16" name="Группа 15">
            <a:extLst>
              <a:ext uri="{FF2B5EF4-FFF2-40B4-BE49-F238E27FC236}">
                <a16:creationId xmlns="" xmlns:a16="http://schemas.microsoft.com/office/drawing/2014/main" id="{B3091F5D-003C-418C-8435-7522C4AA4477}"/>
              </a:ext>
            </a:extLst>
          </p:cNvPr>
          <p:cNvGrpSpPr/>
          <p:nvPr/>
        </p:nvGrpSpPr>
        <p:grpSpPr>
          <a:xfrm>
            <a:off x="3741380" y="204626"/>
            <a:ext cx="684000" cy="684000"/>
            <a:chOff x="5671867" y="1037479"/>
            <a:chExt cx="684000" cy="684000"/>
          </a:xfrm>
        </p:grpSpPr>
        <p:sp>
          <p:nvSpPr>
            <p:cNvPr id="17" name="Овал 16">
              <a:extLst>
                <a:ext uri="{FF2B5EF4-FFF2-40B4-BE49-F238E27FC236}">
                  <a16:creationId xmlns="" xmlns:a16="http://schemas.microsoft.com/office/drawing/2014/main" id="{60DDC036-7FE0-4C45-B3DC-49B73E926E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1867" y="1037479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sp>
          <p:nvSpPr>
            <p:cNvPr id="18" name="Овал 17">
              <a:extLst>
                <a:ext uri="{FF2B5EF4-FFF2-40B4-BE49-F238E27FC236}">
                  <a16:creationId xmlns="" xmlns:a16="http://schemas.microsoft.com/office/drawing/2014/main" id="{F5EA48EA-DCA4-4D08-9992-FCC6673C9AD8}"/>
                </a:ext>
              </a:extLst>
            </p:cNvPr>
            <p:cNvSpPr/>
            <p:nvPr/>
          </p:nvSpPr>
          <p:spPr>
            <a:xfrm>
              <a:off x="5707138" y="1072750"/>
              <a:ext cx="613458" cy="613458"/>
            </a:xfrm>
            <a:prstGeom prst="ellipse">
              <a:avLst/>
            </a:prstGeom>
            <a:solidFill>
              <a:srgbClr val="007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9" name="Группа 18">
            <a:extLst>
              <a:ext uri="{FF2B5EF4-FFF2-40B4-BE49-F238E27FC236}">
                <a16:creationId xmlns="" xmlns:a16="http://schemas.microsoft.com/office/drawing/2014/main" id="{AC2CDD9C-88AC-4919-9617-93C6546AC0C9}"/>
              </a:ext>
            </a:extLst>
          </p:cNvPr>
          <p:cNvGrpSpPr/>
          <p:nvPr/>
        </p:nvGrpSpPr>
        <p:grpSpPr>
          <a:xfrm>
            <a:off x="3753542" y="1423604"/>
            <a:ext cx="684000" cy="684000"/>
            <a:chOff x="5671867" y="1037479"/>
            <a:chExt cx="684000" cy="684000"/>
          </a:xfrm>
        </p:grpSpPr>
        <p:sp>
          <p:nvSpPr>
            <p:cNvPr id="20" name="Овал 19">
              <a:extLst>
                <a:ext uri="{FF2B5EF4-FFF2-40B4-BE49-F238E27FC236}">
                  <a16:creationId xmlns="" xmlns:a16="http://schemas.microsoft.com/office/drawing/2014/main" id="{B9269C3C-886B-4E00-B06A-00D07E0CF8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1867" y="1037479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sp>
          <p:nvSpPr>
            <p:cNvPr id="21" name="Овал 20">
              <a:extLst>
                <a:ext uri="{FF2B5EF4-FFF2-40B4-BE49-F238E27FC236}">
                  <a16:creationId xmlns="" xmlns:a16="http://schemas.microsoft.com/office/drawing/2014/main" id="{A2BC45DB-27C6-48B2-89B9-159430213152}"/>
                </a:ext>
              </a:extLst>
            </p:cNvPr>
            <p:cNvSpPr/>
            <p:nvPr/>
          </p:nvSpPr>
          <p:spPr>
            <a:xfrm>
              <a:off x="5707138" y="1072750"/>
              <a:ext cx="613458" cy="613458"/>
            </a:xfrm>
            <a:prstGeom prst="ellipse">
              <a:avLst/>
            </a:prstGeom>
            <a:solidFill>
              <a:srgbClr val="007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22" name="Группа 21">
            <a:extLst>
              <a:ext uri="{FF2B5EF4-FFF2-40B4-BE49-F238E27FC236}">
                <a16:creationId xmlns="" xmlns:a16="http://schemas.microsoft.com/office/drawing/2014/main" id="{D85075C9-3EE8-4F79-AC62-1B055F81DBB2}"/>
              </a:ext>
            </a:extLst>
          </p:cNvPr>
          <p:cNvGrpSpPr/>
          <p:nvPr/>
        </p:nvGrpSpPr>
        <p:grpSpPr>
          <a:xfrm>
            <a:off x="3807593" y="3539345"/>
            <a:ext cx="684000" cy="684000"/>
            <a:chOff x="5671867" y="1037479"/>
            <a:chExt cx="684000" cy="684000"/>
          </a:xfrm>
        </p:grpSpPr>
        <p:sp>
          <p:nvSpPr>
            <p:cNvPr id="23" name="Овал 22">
              <a:extLst>
                <a:ext uri="{FF2B5EF4-FFF2-40B4-BE49-F238E27FC236}">
                  <a16:creationId xmlns="" xmlns:a16="http://schemas.microsoft.com/office/drawing/2014/main" id="{28CB4062-97DE-4532-ACFD-7E68609816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1867" y="1037479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sp>
          <p:nvSpPr>
            <p:cNvPr id="24" name="Овал 23">
              <a:extLst>
                <a:ext uri="{FF2B5EF4-FFF2-40B4-BE49-F238E27FC236}">
                  <a16:creationId xmlns="" xmlns:a16="http://schemas.microsoft.com/office/drawing/2014/main" id="{E155ADB8-E489-456E-B1B8-AD5A124547AE}"/>
                </a:ext>
              </a:extLst>
            </p:cNvPr>
            <p:cNvSpPr/>
            <p:nvPr/>
          </p:nvSpPr>
          <p:spPr>
            <a:xfrm>
              <a:off x="5707138" y="1072750"/>
              <a:ext cx="613458" cy="613458"/>
            </a:xfrm>
            <a:prstGeom prst="ellipse">
              <a:avLst/>
            </a:prstGeom>
            <a:solidFill>
              <a:srgbClr val="007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1E05A923-DD34-4BB0-AC09-95139757A0F5}"/>
              </a:ext>
            </a:extLst>
          </p:cNvPr>
          <p:cNvSpPr txBox="1"/>
          <p:nvPr/>
        </p:nvSpPr>
        <p:spPr>
          <a:xfrm>
            <a:off x="275139" y="233761"/>
            <a:ext cx="32613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Школьный </a:t>
            </a: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этап</a:t>
            </a:r>
            <a:endParaRPr lang="ru-RU" sz="4400" b="1" dirty="0">
              <a:solidFill>
                <a:schemeClr val="accent3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82048" y="2544279"/>
            <a:ext cx="70570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Члены жюри – </a:t>
            </a:r>
            <a:r>
              <a:rPr lang="ru-RU" sz="2000" dirty="0" smtClean="0">
                <a:solidFill>
                  <a:schemeClr val="bg1"/>
                </a:solidFill>
              </a:rPr>
              <a:t>заполняют индивидуальные листы оценивания во время проведения состязаний;</a:t>
            </a:r>
            <a:endParaRPr lang="ru-RU" sz="2000" u="sng" dirty="0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608324" y="3456730"/>
            <a:ext cx="70570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Организационный комитет </a:t>
            </a:r>
            <a:r>
              <a:rPr lang="ru-RU" sz="2000" dirty="0" smtClean="0">
                <a:solidFill>
                  <a:schemeClr val="bg1"/>
                </a:solidFill>
              </a:rPr>
              <a:t>– вносит данные индивидуальных листов в </a:t>
            </a:r>
            <a:r>
              <a:rPr lang="ru-RU" sz="2000" dirty="0">
                <a:solidFill>
                  <a:schemeClr val="bg1"/>
                </a:solidFill>
              </a:rPr>
              <a:t>Протокол результатов </a:t>
            </a:r>
            <a:r>
              <a:rPr lang="ru-RU" sz="2000" dirty="0" smtClean="0">
                <a:solidFill>
                  <a:schemeClr val="bg1"/>
                </a:solidFill>
              </a:rPr>
              <a:t>состязания по параллелям и на основе протокола формируют Ведомость победителей и призеров школьного этапа;</a:t>
            </a:r>
            <a:endParaRPr lang="ru-RU" sz="2000" u="sng" dirty="0">
              <a:solidFill>
                <a:schemeClr val="bg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634600" y="3564452"/>
            <a:ext cx="688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u="sng" dirty="0">
              <a:solidFill>
                <a:schemeClr val="bg1"/>
              </a:solidFill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="" xmlns:a16="http://schemas.microsoft.com/office/drawing/2014/main" id="{D85075C9-3EE8-4F79-AC62-1B055F81DBB2}"/>
              </a:ext>
            </a:extLst>
          </p:cNvPr>
          <p:cNvGrpSpPr/>
          <p:nvPr/>
        </p:nvGrpSpPr>
        <p:grpSpPr>
          <a:xfrm>
            <a:off x="3788813" y="4669795"/>
            <a:ext cx="684000" cy="684000"/>
            <a:chOff x="5671867" y="1037479"/>
            <a:chExt cx="684000" cy="684000"/>
          </a:xfrm>
        </p:grpSpPr>
        <p:sp>
          <p:nvSpPr>
            <p:cNvPr id="35" name="Овал 34">
              <a:extLst>
                <a:ext uri="{FF2B5EF4-FFF2-40B4-BE49-F238E27FC236}">
                  <a16:creationId xmlns="" xmlns:a16="http://schemas.microsoft.com/office/drawing/2014/main" id="{28CB4062-97DE-4532-ACFD-7E68609816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1867" y="1037479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sp>
          <p:nvSpPr>
            <p:cNvPr id="36" name="Овал 35">
              <a:extLst>
                <a:ext uri="{FF2B5EF4-FFF2-40B4-BE49-F238E27FC236}">
                  <a16:creationId xmlns="" xmlns:a16="http://schemas.microsoft.com/office/drawing/2014/main" id="{E155ADB8-E489-456E-B1B8-AD5A124547AE}"/>
                </a:ext>
              </a:extLst>
            </p:cNvPr>
            <p:cNvSpPr/>
            <p:nvPr/>
          </p:nvSpPr>
          <p:spPr>
            <a:xfrm>
              <a:off x="5707138" y="1072750"/>
              <a:ext cx="613458" cy="613458"/>
            </a:xfrm>
            <a:prstGeom prst="ellipse">
              <a:avLst/>
            </a:prstGeom>
            <a:solidFill>
              <a:srgbClr val="007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38" name="Прямоугольник 37"/>
          <p:cNvSpPr/>
          <p:nvPr/>
        </p:nvSpPr>
        <p:spPr>
          <a:xfrm>
            <a:off x="4608324" y="4705066"/>
            <a:ext cx="688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schemeClr val="bg1"/>
                </a:solidFill>
              </a:rPr>
              <a:t>Организационный комитет </a:t>
            </a:r>
            <a:r>
              <a:rPr lang="ru-RU" sz="2000" dirty="0" smtClean="0">
                <a:solidFill>
                  <a:schemeClr val="bg1"/>
                </a:solidFill>
              </a:rPr>
              <a:t>– после подведения итогов школьного этапа тиражирует наградные материалы;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5139" y="2153807"/>
            <a:ext cx="33791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Организационный комитет, школьный координатор, жюри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34600" y="1363358"/>
            <a:ext cx="70045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bg1"/>
                </a:solidFill>
              </a:rPr>
              <a:t>Организационный комитет – </a:t>
            </a:r>
            <a:r>
              <a:rPr lang="ru-RU" dirty="0" smtClean="0">
                <a:solidFill>
                  <a:schemeClr val="bg1"/>
                </a:solidFill>
              </a:rPr>
              <a:t>проводит инструктаж участников                                     (о продолжительности состязаний, времени и месте ознакомления                             с результатами);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82048" y="145507"/>
            <a:ext cx="71310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bg1"/>
                </a:solidFill>
              </a:rPr>
              <a:t>Организационный комитет </a:t>
            </a:r>
            <a:r>
              <a:rPr lang="ru-RU" dirty="0" smtClean="0">
                <a:solidFill>
                  <a:schemeClr val="bg1"/>
                </a:solidFill>
              </a:rPr>
              <a:t>– организует  встречу </a:t>
            </a:r>
            <a:r>
              <a:rPr lang="ru-RU" dirty="0">
                <a:solidFill>
                  <a:schemeClr val="bg1"/>
                </a:solidFill>
              </a:rPr>
              <a:t>и </a:t>
            </a:r>
            <a:r>
              <a:rPr lang="ru-RU" dirty="0" smtClean="0">
                <a:solidFill>
                  <a:schemeClr val="bg1"/>
                </a:solidFill>
              </a:rPr>
              <a:t>регистрацию </a:t>
            </a:r>
            <a:r>
              <a:rPr lang="ru-RU" dirty="0">
                <a:solidFill>
                  <a:schemeClr val="bg1"/>
                </a:solidFill>
              </a:rPr>
              <a:t>участников, сопровождающих лиц, членов жюри, волонтеров Чемпионата, представителей общественности;</a:t>
            </a:r>
          </a:p>
        </p:txBody>
      </p:sp>
      <p:grpSp>
        <p:nvGrpSpPr>
          <p:cNvPr id="32" name="Группа 31">
            <a:extLst>
              <a:ext uri="{FF2B5EF4-FFF2-40B4-BE49-F238E27FC236}">
                <a16:creationId xmlns="" xmlns:a16="http://schemas.microsoft.com/office/drawing/2014/main" id="{D85075C9-3EE8-4F79-AC62-1B055F81DBB2}"/>
              </a:ext>
            </a:extLst>
          </p:cNvPr>
          <p:cNvGrpSpPr/>
          <p:nvPr/>
        </p:nvGrpSpPr>
        <p:grpSpPr>
          <a:xfrm>
            <a:off x="3753542" y="2541646"/>
            <a:ext cx="684000" cy="684000"/>
            <a:chOff x="5671867" y="1037479"/>
            <a:chExt cx="684000" cy="684000"/>
          </a:xfrm>
        </p:grpSpPr>
        <p:sp>
          <p:nvSpPr>
            <p:cNvPr id="39" name="Овал 38">
              <a:extLst>
                <a:ext uri="{FF2B5EF4-FFF2-40B4-BE49-F238E27FC236}">
                  <a16:creationId xmlns="" xmlns:a16="http://schemas.microsoft.com/office/drawing/2014/main" id="{28CB4062-97DE-4532-ACFD-7E68609816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1867" y="1037479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sp>
          <p:nvSpPr>
            <p:cNvPr id="40" name="Овал 39">
              <a:extLst>
                <a:ext uri="{FF2B5EF4-FFF2-40B4-BE49-F238E27FC236}">
                  <a16:creationId xmlns="" xmlns:a16="http://schemas.microsoft.com/office/drawing/2014/main" id="{E155ADB8-E489-456E-B1B8-AD5A124547AE}"/>
                </a:ext>
              </a:extLst>
            </p:cNvPr>
            <p:cNvSpPr/>
            <p:nvPr/>
          </p:nvSpPr>
          <p:spPr>
            <a:xfrm>
              <a:off x="5707138" y="1072750"/>
              <a:ext cx="613458" cy="613458"/>
            </a:xfrm>
            <a:prstGeom prst="ellipse">
              <a:avLst/>
            </a:prstGeom>
            <a:solidFill>
              <a:srgbClr val="007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4619047" y="5794611"/>
            <a:ext cx="70570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Школьный </a:t>
            </a:r>
            <a:r>
              <a:rPr lang="ru-RU" sz="2000" dirty="0">
                <a:solidFill>
                  <a:schemeClr val="bg1"/>
                </a:solidFill>
              </a:rPr>
              <a:t>координатор </a:t>
            </a:r>
            <a:r>
              <a:rPr lang="ru-RU" sz="2000" dirty="0" smtClean="0">
                <a:solidFill>
                  <a:schemeClr val="bg1"/>
                </a:solidFill>
              </a:rPr>
              <a:t>– направляет </a:t>
            </a:r>
            <a:r>
              <a:rPr lang="ru-RU" sz="2000" dirty="0">
                <a:solidFill>
                  <a:schemeClr val="bg1"/>
                </a:solidFill>
              </a:rPr>
              <a:t>ведомость </a:t>
            </a:r>
            <a:r>
              <a:rPr lang="ru-RU" sz="2000" dirty="0" smtClean="0">
                <a:solidFill>
                  <a:schemeClr val="bg1"/>
                </a:solidFill>
              </a:rPr>
              <a:t>победителей </a:t>
            </a:r>
            <a:r>
              <a:rPr lang="ru-RU" sz="2000" dirty="0">
                <a:solidFill>
                  <a:schemeClr val="bg1"/>
                </a:solidFill>
              </a:rPr>
              <a:t>и призеров </a:t>
            </a:r>
            <a:r>
              <a:rPr lang="ru-RU" sz="2000" dirty="0" smtClean="0">
                <a:solidFill>
                  <a:schemeClr val="bg1"/>
                </a:solidFill>
              </a:rPr>
              <a:t> школьного этапа муниципальному координатору.</a:t>
            </a:r>
            <a:endParaRPr lang="ru-RU" sz="2000" u="sng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321" y="5794611"/>
            <a:ext cx="682625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501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518E1C61-7726-42F9-9426-2B39F03BA77D}"/>
              </a:ext>
            </a:extLst>
          </p:cNvPr>
          <p:cNvSpPr/>
          <p:nvPr/>
        </p:nvSpPr>
        <p:spPr>
          <a:xfrm>
            <a:off x="4114119" y="0"/>
            <a:ext cx="8115300" cy="6858000"/>
          </a:xfrm>
          <a:prstGeom prst="rect">
            <a:avLst/>
          </a:pr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/>
          </a:p>
        </p:txBody>
      </p:sp>
      <p:grpSp>
        <p:nvGrpSpPr>
          <p:cNvPr id="16" name="Группа 15">
            <a:extLst>
              <a:ext uri="{FF2B5EF4-FFF2-40B4-BE49-F238E27FC236}">
                <a16:creationId xmlns="" xmlns:a16="http://schemas.microsoft.com/office/drawing/2014/main" id="{B3091F5D-003C-418C-8435-7522C4AA4477}"/>
              </a:ext>
            </a:extLst>
          </p:cNvPr>
          <p:cNvGrpSpPr/>
          <p:nvPr/>
        </p:nvGrpSpPr>
        <p:grpSpPr>
          <a:xfrm>
            <a:off x="3718271" y="670266"/>
            <a:ext cx="684000" cy="684000"/>
            <a:chOff x="5671867" y="1037479"/>
            <a:chExt cx="684000" cy="684000"/>
          </a:xfrm>
        </p:grpSpPr>
        <p:sp>
          <p:nvSpPr>
            <p:cNvPr id="17" name="Овал 16">
              <a:extLst>
                <a:ext uri="{FF2B5EF4-FFF2-40B4-BE49-F238E27FC236}">
                  <a16:creationId xmlns="" xmlns:a16="http://schemas.microsoft.com/office/drawing/2014/main" id="{60DDC036-7FE0-4C45-B3DC-49B73E926E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1867" y="1037479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sp>
          <p:nvSpPr>
            <p:cNvPr id="18" name="Овал 17">
              <a:extLst>
                <a:ext uri="{FF2B5EF4-FFF2-40B4-BE49-F238E27FC236}">
                  <a16:creationId xmlns="" xmlns:a16="http://schemas.microsoft.com/office/drawing/2014/main" id="{F5EA48EA-DCA4-4D08-9992-FCC6673C9AD8}"/>
                </a:ext>
              </a:extLst>
            </p:cNvPr>
            <p:cNvSpPr/>
            <p:nvPr/>
          </p:nvSpPr>
          <p:spPr>
            <a:xfrm>
              <a:off x="5707138" y="1072750"/>
              <a:ext cx="613458" cy="613458"/>
            </a:xfrm>
            <a:prstGeom prst="ellipse">
              <a:avLst/>
            </a:prstGeom>
            <a:solidFill>
              <a:srgbClr val="007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9" name="Группа 18">
            <a:extLst>
              <a:ext uri="{FF2B5EF4-FFF2-40B4-BE49-F238E27FC236}">
                <a16:creationId xmlns="" xmlns:a16="http://schemas.microsoft.com/office/drawing/2014/main" id="{AC2CDD9C-88AC-4919-9617-93C6546AC0C9}"/>
              </a:ext>
            </a:extLst>
          </p:cNvPr>
          <p:cNvGrpSpPr/>
          <p:nvPr/>
        </p:nvGrpSpPr>
        <p:grpSpPr>
          <a:xfrm>
            <a:off x="3647729" y="2851299"/>
            <a:ext cx="684000" cy="684000"/>
            <a:chOff x="5671867" y="1037479"/>
            <a:chExt cx="684000" cy="684000"/>
          </a:xfrm>
        </p:grpSpPr>
        <p:sp>
          <p:nvSpPr>
            <p:cNvPr id="20" name="Овал 19">
              <a:extLst>
                <a:ext uri="{FF2B5EF4-FFF2-40B4-BE49-F238E27FC236}">
                  <a16:creationId xmlns="" xmlns:a16="http://schemas.microsoft.com/office/drawing/2014/main" id="{B9269C3C-886B-4E00-B06A-00D07E0CF8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1867" y="1037479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sp>
          <p:nvSpPr>
            <p:cNvPr id="21" name="Овал 20">
              <a:extLst>
                <a:ext uri="{FF2B5EF4-FFF2-40B4-BE49-F238E27FC236}">
                  <a16:creationId xmlns="" xmlns:a16="http://schemas.microsoft.com/office/drawing/2014/main" id="{A2BC45DB-27C6-48B2-89B9-159430213152}"/>
                </a:ext>
              </a:extLst>
            </p:cNvPr>
            <p:cNvSpPr/>
            <p:nvPr/>
          </p:nvSpPr>
          <p:spPr>
            <a:xfrm>
              <a:off x="5707138" y="1072750"/>
              <a:ext cx="613458" cy="613458"/>
            </a:xfrm>
            <a:prstGeom prst="ellipse">
              <a:avLst/>
            </a:prstGeom>
            <a:solidFill>
              <a:srgbClr val="007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1E05A923-DD34-4BB0-AC09-95139757A0F5}"/>
              </a:ext>
            </a:extLst>
          </p:cNvPr>
          <p:cNvSpPr txBox="1"/>
          <p:nvPr/>
        </p:nvSpPr>
        <p:spPr>
          <a:xfrm>
            <a:off x="421639" y="886288"/>
            <a:ext cx="32613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Ш</a:t>
            </a: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кольный</a:t>
            </a:r>
          </a:p>
          <a:p>
            <a:pPr algn="ctr"/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   этап</a:t>
            </a:r>
            <a: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	</a:t>
            </a:r>
            <a:endParaRPr lang="ru-RU" sz="4400" b="1" dirty="0" smtClean="0">
              <a:solidFill>
                <a:schemeClr val="accent3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692650" y="460906"/>
            <a:ext cx="6883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Муниципальный </a:t>
            </a:r>
            <a:r>
              <a:rPr lang="ru-RU" sz="2400" dirty="0">
                <a:solidFill>
                  <a:schemeClr val="bg1"/>
                </a:solidFill>
              </a:rPr>
              <a:t>координатор  – </a:t>
            </a:r>
            <a:r>
              <a:rPr lang="ru-RU" sz="2400" dirty="0" smtClean="0">
                <a:solidFill>
                  <a:schemeClr val="bg1"/>
                </a:solidFill>
              </a:rPr>
              <a:t>на основе всех полученных ведомостей победителей </a:t>
            </a:r>
            <a:r>
              <a:rPr lang="ru-RU" sz="2400" dirty="0">
                <a:solidFill>
                  <a:schemeClr val="bg1"/>
                </a:solidFill>
              </a:rPr>
              <a:t>и призеров школьного этапа  Чемпионата  </a:t>
            </a:r>
            <a:r>
              <a:rPr lang="ru-RU" sz="2400" dirty="0" smtClean="0">
                <a:solidFill>
                  <a:schemeClr val="bg1"/>
                </a:solidFill>
              </a:rPr>
              <a:t>формирует сводную ведомость победителей и призёров по параллелям и направляет ее региональному координатору</a:t>
            </a:r>
            <a:r>
              <a:rPr lang="ru-RU" sz="2400" dirty="0">
                <a:solidFill>
                  <a:schemeClr val="bg1"/>
                </a:solidFill>
              </a:rPr>
              <a:t>.</a:t>
            </a:r>
            <a:endParaRPr lang="ru-RU" sz="2400" u="sng" dirty="0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566526" y="3414799"/>
            <a:ext cx="688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Муниципальный </a:t>
            </a:r>
            <a:r>
              <a:rPr lang="ru-RU" sz="2400" dirty="0">
                <a:solidFill>
                  <a:schemeClr val="bg1"/>
                </a:solidFill>
              </a:rPr>
              <a:t>организатор – </a:t>
            </a:r>
            <a:r>
              <a:rPr lang="ru-RU" sz="2400" dirty="0" smtClean="0">
                <a:solidFill>
                  <a:schemeClr val="bg1"/>
                </a:solidFill>
              </a:rPr>
              <a:t>на основе всех полученных ведомостей победителей </a:t>
            </a:r>
            <a:r>
              <a:rPr lang="ru-RU" sz="2400" dirty="0">
                <a:solidFill>
                  <a:schemeClr val="bg1"/>
                </a:solidFill>
              </a:rPr>
              <a:t>и призеров школьного этапа </a:t>
            </a:r>
            <a:r>
              <a:rPr lang="ru-RU" sz="2400" dirty="0" smtClean="0">
                <a:solidFill>
                  <a:schemeClr val="bg1"/>
                </a:solidFill>
              </a:rPr>
              <a:t>формирует и утверждает </a:t>
            </a:r>
            <a:r>
              <a:rPr lang="ru-RU" sz="2400" dirty="0">
                <a:solidFill>
                  <a:schemeClr val="bg1"/>
                </a:solidFill>
              </a:rPr>
              <a:t>состав участников муниципального </a:t>
            </a:r>
            <a:r>
              <a:rPr lang="ru-RU" sz="2400" dirty="0" smtClean="0">
                <a:solidFill>
                  <a:schemeClr val="bg1"/>
                </a:solidFill>
              </a:rPr>
              <a:t>этапа, </a:t>
            </a:r>
            <a:r>
              <a:rPr lang="ru-RU" sz="2400" dirty="0">
                <a:solidFill>
                  <a:schemeClr val="bg1"/>
                </a:solidFill>
              </a:rPr>
              <a:t>набравших наибольший балл по итогам школьного этапа Чемпионата.</a:t>
            </a:r>
            <a:endParaRPr lang="ru-RU" sz="2400" u="sng" dirty="0">
              <a:solidFill>
                <a:schemeClr val="bg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16254" y="2927620"/>
            <a:ext cx="33791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Муниципальный координатор;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м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униципальный организатор</a:t>
            </a:r>
          </a:p>
        </p:txBody>
      </p:sp>
    </p:spTree>
    <p:extLst>
      <p:ext uri="{BB962C8B-B14F-4D97-AF65-F5344CB8AC3E}">
        <p14:creationId xmlns:p14="http://schemas.microsoft.com/office/powerpoint/2010/main" val="334680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518E1C61-7726-42F9-9426-2B39F03BA77D}"/>
              </a:ext>
            </a:extLst>
          </p:cNvPr>
          <p:cNvSpPr/>
          <p:nvPr/>
        </p:nvSpPr>
        <p:spPr>
          <a:xfrm>
            <a:off x="4076700" y="0"/>
            <a:ext cx="8115300" cy="6858000"/>
          </a:xfrm>
          <a:prstGeom prst="rect">
            <a:avLst/>
          </a:prstGeom>
          <a:gradFill flip="none" rotWithShape="1">
            <a:gsLst>
              <a:gs pos="0">
                <a:srgbClr val="005692"/>
              </a:gs>
              <a:gs pos="100000">
                <a:srgbClr val="00457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1E05A923-DD34-4BB0-AC09-95139757A0F5}"/>
              </a:ext>
            </a:extLst>
          </p:cNvPr>
          <p:cNvSpPr txBox="1"/>
          <p:nvPr/>
        </p:nvSpPr>
        <p:spPr>
          <a:xfrm>
            <a:off x="-65711" y="733541"/>
            <a:ext cx="41936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Определение победителей школьного этапа Чемпионата и участников муниципального этапа 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404062" y="361167"/>
            <a:ext cx="7278183" cy="110799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solidFill>
                  <a:schemeClr val="bg1"/>
                </a:solidFill>
              </a:rPr>
              <a:t>Победителями школьного </a:t>
            </a:r>
            <a:r>
              <a:rPr lang="ru-RU" sz="2200" dirty="0">
                <a:solidFill>
                  <a:schemeClr val="bg1"/>
                </a:solidFill>
              </a:rPr>
              <a:t>этапа </a:t>
            </a:r>
            <a:r>
              <a:rPr lang="ru-RU" sz="2200" dirty="0" smtClean="0">
                <a:solidFill>
                  <a:schemeClr val="bg1"/>
                </a:solidFill>
              </a:rPr>
              <a:t>становятся не </a:t>
            </a:r>
            <a:r>
              <a:rPr lang="ru-RU" sz="2200" dirty="0">
                <a:solidFill>
                  <a:schemeClr val="bg1"/>
                </a:solidFill>
              </a:rPr>
              <a:t>менее </a:t>
            </a:r>
            <a:endParaRPr lang="ru-RU" sz="2200" dirty="0" smtClean="0">
              <a:solidFill>
                <a:schemeClr val="bg1"/>
              </a:solidFill>
            </a:endParaRPr>
          </a:p>
          <a:p>
            <a:pPr algn="just"/>
            <a:r>
              <a:rPr lang="ru-RU" sz="2200" dirty="0" smtClean="0">
                <a:solidFill>
                  <a:schemeClr val="bg1"/>
                </a:solidFill>
              </a:rPr>
              <a:t>3 </a:t>
            </a:r>
            <a:r>
              <a:rPr lang="ru-RU" sz="2200" dirty="0">
                <a:solidFill>
                  <a:schemeClr val="bg1"/>
                </a:solidFill>
              </a:rPr>
              <a:t>обучающихся в каждой </a:t>
            </a:r>
            <a:r>
              <a:rPr lang="ru-RU" sz="2200" dirty="0" smtClean="0">
                <a:solidFill>
                  <a:schemeClr val="bg1"/>
                </a:solidFill>
              </a:rPr>
              <a:t>параллели, набравшие </a:t>
            </a:r>
            <a:r>
              <a:rPr lang="ru-RU" sz="2200" dirty="0">
                <a:solidFill>
                  <a:schemeClr val="bg1"/>
                </a:solidFill>
              </a:rPr>
              <a:t>наибольший балл по итогам школьного этапа </a:t>
            </a:r>
            <a:r>
              <a:rPr lang="ru-RU" sz="2200" dirty="0" smtClean="0">
                <a:solidFill>
                  <a:schemeClr val="bg1"/>
                </a:solidFill>
              </a:rPr>
              <a:t>Чемпионата</a:t>
            </a:r>
            <a:r>
              <a:rPr lang="ru-RU" sz="2200" dirty="0">
                <a:solidFill>
                  <a:schemeClr val="bg1"/>
                </a:solidFill>
              </a:rPr>
              <a:t>.</a:t>
            </a:r>
            <a:r>
              <a:rPr lang="ru-RU" sz="2200" dirty="0" smtClean="0">
                <a:solidFill>
                  <a:schemeClr val="bg1"/>
                </a:solidFill>
              </a:rPr>
              <a:t> </a:t>
            </a:r>
            <a:endParaRPr lang="ru-RU" sz="2200" dirty="0">
              <a:solidFill>
                <a:schemeClr val="bg1"/>
              </a:solidFill>
            </a:endParaRPr>
          </a:p>
        </p:txBody>
      </p:sp>
      <p:grpSp>
        <p:nvGrpSpPr>
          <p:cNvPr id="10" name="Google Shape;6524;p77"/>
          <p:cNvGrpSpPr/>
          <p:nvPr/>
        </p:nvGrpSpPr>
        <p:grpSpPr>
          <a:xfrm>
            <a:off x="1416248" y="4928746"/>
            <a:ext cx="861505" cy="875821"/>
            <a:chOff x="-40011050" y="3972375"/>
            <a:chExt cx="316650" cy="316625"/>
          </a:xfrm>
          <a:solidFill>
            <a:schemeClr val="accent1"/>
          </a:solidFill>
        </p:grpSpPr>
        <p:sp>
          <p:nvSpPr>
            <p:cNvPr id="11" name="Google Shape;6525;p77"/>
            <p:cNvSpPr/>
            <p:nvPr/>
          </p:nvSpPr>
          <p:spPr>
            <a:xfrm>
              <a:off x="-40011050" y="3972375"/>
              <a:ext cx="316650" cy="232350"/>
            </a:xfrm>
            <a:custGeom>
              <a:avLst/>
              <a:gdLst/>
              <a:ahLst/>
              <a:cxnLst/>
              <a:rect l="l" t="t" r="r" b="b"/>
              <a:pathLst>
                <a:path w="12666" h="9294" extrusionOk="0">
                  <a:moveTo>
                    <a:pt x="11405" y="1701"/>
                  </a:moveTo>
                  <a:cubicBezTo>
                    <a:pt x="11626" y="1701"/>
                    <a:pt x="11846" y="1890"/>
                    <a:pt x="11846" y="2142"/>
                  </a:cubicBezTo>
                  <a:cubicBezTo>
                    <a:pt x="11846" y="3749"/>
                    <a:pt x="11090" y="4663"/>
                    <a:pt x="9956" y="4978"/>
                  </a:cubicBezTo>
                  <a:cubicBezTo>
                    <a:pt x="10051" y="4631"/>
                    <a:pt x="10145" y="4222"/>
                    <a:pt x="10145" y="3844"/>
                  </a:cubicBezTo>
                  <a:lnTo>
                    <a:pt x="10145" y="1701"/>
                  </a:lnTo>
                  <a:close/>
                  <a:moveTo>
                    <a:pt x="2584" y="1701"/>
                  </a:moveTo>
                  <a:lnTo>
                    <a:pt x="2584" y="3812"/>
                  </a:lnTo>
                  <a:cubicBezTo>
                    <a:pt x="2584" y="4222"/>
                    <a:pt x="2647" y="4600"/>
                    <a:pt x="2773" y="5009"/>
                  </a:cubicBezTo>
                  <a:cubicBezTo>
                    <a:pt x="1639" y="4694"/>
                    <a:pt x="851" y="3781"/>
                    <a:pt x="851" y="2142"/>
                  </a:cubicBezTo>
                  <a:cubicBezTo>
                    <a:pt x="851" y="1890"/>
                    <a:pt x="1040" y="1701"/>
                    <a:pt x="1292" y="1701"/>
                  </a:cubicBezTo>
                  <a:close/>
                  <a:moveTo>
                    <a:pt x="4065" y="3655"/>
                  </a:moveTo>
                  <a:cubicBezTo>
                    <a:pt x="4317" y="3655"/>
                    <a:pt x="4506" y="3875"/>
                    <a:pt x="4506" y="4096"/>
                  </a:cubicBezTo>
                  <a:cubicBezTo>
                    <a:pt x="4506" y="4631"/>
                    <a:pt x="4821" y="5041"/>
                    <a:pt x="5262" y="5261"/>
                  </a:cubicBezTo>
                  <a:cubicBezTo>
                    <a:pt x="5451" y="5324"/>
                    <a:pt x="5577" y="5608"/>
                    <a:pt x="5482" y="5797"/>
                  </a:cubicBezTo>
                  <a:cubicBezTo>
                    <a:pt x="5431" y="5952"/>
                    <a:pt x="5229" y="6065"/>
                    <a:pt x="5054" y="6065"/>
                  </a:cubicBezTo>
                  <a:cubicBezTo>
                    <a:pt x="5017" y="6065"/>
                    <a:pt x="4980" y="6060"/>
                    <a:pt x="4947" y="6049"/>
                  </a:cubicBezTo>
                  <a:cubicBezTo>
                    <a:pt x="4128" y="5734"/>
                    <a:pt x="3655" y="4946"/>
                    <a:pt x="3655" y="4096"/>
                  </a:cubicBezTo>
                  <a:cubicBezTo>
                    <a:pt x="3655" y="3875"/>
                    <a:pt x="3844" y="3655"/>
                    <a:pt x="4065" y="3655"/>
                  </a:cubicBezTo>
                  <a:close/>
                  <a:moveTo>
                    <a:pt x="2993" y="0"/>
                  </a:moveTo>
                  <a:cubicBezTo>
                    <a:pt x="2741" y="0"/>
                    <a:pt x="2552" y="189"/>
                    <a:pt x="2552" y="441"/>
                  </a:cubicBezTo>
                  <a:lnTo>
                    <a:pt x="2552" y="882"/>
                  </a:lnTo>
                  <a:lnTo>
                    <a:pt x="1261" y="882"/>
                  </a:lnTo>
                  <a:cubicBezTo>
                    <a:pt x="536" y="882"/>
                    <a:pt x="1" y="1418"/>
                    <a:pt x="1" y="2142"/>
                  </a:cubicBezTo>
                  <a:cubicBezTo>
                    <a:pt x="1" y="4568"/>
                    <a:pt x="1513" y="5797"/>
                    <a:pt x="3183" y="5923"/>
                  </a:cubicBezTo>
                  <a:cubicBezTo>
                    <a:pt x="4159" y="7372"/>
                    <a:pt x="5073" y="7089"/>
                    <a:pt x="5073" y="7687"/>
                  </a:cubicBezTo>
                  <a:cubicBezTo>
                    <a:pt x="5073" y="8286"/>
                    <a:pt x="4821" y="8884"/>
                    <a:pt x="4443" y="9294"/>
                  </a:cubicBezTo>
                  <a:lnTo>
                    <a:pt x="8192" y="9294"/>
                  </a:lnTo>
                  <a:cubicBezTo>
                    <a:pt x="7782" y="8884"/>
                    <a:pt x="7562" y="8286"/>
                    <a:pt x="7562" y="7687"/>
                  </a:cubicBezTo>
                  <a:cubicBezTo>
                    <a:pt x="7562" y="7089"/>
                    <a:pt x="8507" y="7372"/>
                    <a:pt x="9484" y="5923"/>
                  </a:cubicBezTo>
                  <a:cubicBezTo>
                    <a:pt x="11216" y="5797"/>
                    <a:pt x="12666" y="4537"/>
                    <a:pt x="12666" y="2142"/>
                  </a:cubicBezTo>
                  <a:cubicBezTo>
                    <a:pt x="12666" y="1418"/>
                    <a:pt x="12098" y="882"/>
                    <a:pt x="11405" y="882"/>
                  </a:cubicBezTo>
                  <a:lnTo>
                    <a:pt x="10145" y="882"/>
                  </a:lnTo>
                  <a:lnTo>
                    <a:pt x="10145" y="441"/>
                  </a:lnTo>
                  <a:cubicBezTo>
                    <a:pt x="10145" y="189"/>
                    <a:pt x="9956" y="0"/>
                    <a:pt x="97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12" name="Google Shape;6526;p77"/>
            <p:cNvSpPr/>
            <p:nvPr/>
          </p:nvSpPr>
          <p:spPr>
            <a:xfrm>
              <a:off x="-39950400" y="4225975"/>
              <a:ext cx="194575" cy="63025"/>
            </a:xfrm>
            <a:custGeom>
              <a:avLst/>
              <a:gdLst/>
              <a:ahLst/>
              <a:cxnLst/>
              <a:rect l="l" t="t" r="r" b="b"/>
              <a:pathLst>
                <a:path w="7783" h="2521" extrusionOk="0">
                  <a:moveTo>
                    <a:pt x="757" y="1"/>
                  </a:moveTo>
                  <a:lnTo>
                    <a:pt x="63" y="1954"/>
                  </a:lnTo>
                  <a:cubicBezTo>
                    <a:pt x="0" y="2237"/>
                    <a:pt x="158" y="2521"/>
                    <a:pt x="473" y="2521"/>
                  </a:cubicBezTo>
                  <a:lnTo>
                    <a:pt x="7278" y="2521"/>
                  </a:lnTo>
                  <a:cubicBezTo>
                    <a:pt x="7593" y="2521"/>
                    <a:pt x="7782" y="2237"/>
                    <a:pt x="7688" y="1954"/>
                  </a:cubicBezTo>
                  <a:lnTo>
                    <a:pt x="699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4416831" y="2943756"/>
            <a:ext cx="7278183" cy="17851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solidFill>
                  <a:schemeClr val="bg1"/>
                </a:solidFill>
              </a:rPr>
              <a:t>В </a:t>
            </a:r>
            <a:r>
              <a:rPr lang="ru-RU" sz="2200" dirty="0">
                <a:solidFill>
                  <a:schemeClr val="bg1"/>
                </a:solidFill>
              </a:rPr>
              <a:t>каждом муниципальном </a:t>
            </a:r>
            <a:r>
              <a:rPr lang="ru-RU" sz="2200" dirty="0" smtClean="0">
                <a:solidFill>
                  <a:schemeClr val="bg1"/>
                </a:solidFill>
              </a:rPr>
              <a:t>образовании (кроме г. Омска)                     к </a:t>
            </a:r>
            <a:r>
              <a:rPr lang="ru-RU" sz="2200" dirty="0">
                <a:solidFill>
                  <a:schemeClr val="bg1"/>
                </a:solidFill>
              </a:rPr>
              <a:t>участию в муниципальном этапе допускаются не менее 15 обучающихся из общего числа победителей и призеров всех ОО (не менее 3 обучающихся в каждой параллели), набравших наибольший балл по итогам школьного этапа Чемпионата.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416830" y="5161860"/>
            <a:ext cx="7265417" cy="14465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solidFill>
                  <a:schemeClr val="bg1"/>
                </a:solidFill>
              </a:rPr>
              <a:t>В </a:t>
            </a:r>
            <a:r>
              <a:rPr lang="ru-RU" sz="2200" dirty="0">
                <a:solidFill>
                  <a:schemeClr val="bg1"/>
                </a:solidFill>
              </a:rPr>
              <a:t>городе Омске к участию в муниципальном этапе допускаются не менее 75 обучающихся (не менее 15 участников в каждой параллели из общего числа победителей и призеров  всех образовательных организаций) согласно рейтинговой таблице.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416830" y="1631296"/>
            <a:ext cx="7278184" cy="110799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solidFill>
                  <a:schemeClr val="bg1"/>
                </a:solidFill>
              </a:rPr>
              <a:t>При одинаковом наборе баллов среди обучающихся одной параллели оба участника имеют равные права на участие в муниципальном этапе.</a:t>
            </a:r>
            <a:endParaRPr lang="ru-RU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6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69E7D8A5-CF48-4004-AF29-4EA6CB85C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2275" y="787428"/>
            <a:ext cx="5861893" cy="1311128"/>
          </a:xfrm>
        </p:spPr>
        <p:txBody>
          <a:bodyPr/>
          <a:lstStyle/>
          <a:p>
            <a:r>
              <a:rPr lang="ru-RU" sz="4400" b="1" dirty="0"/>
              <a:t>Есть вопросы</a:t>
            </a:r>
            <a:r>
              <a:rPr lang="ru-RU" sz="4400" b="1" dirty="0" smtClean="0"/>
              <a:t>?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ru-RU" b="1" dirty="0" smtClean="0"/>
              <a:t>Задайте </a:t>
            </a:r>
            <a:r>
              <a:rPr lang="ru-RU" b="1" dirty="0"/>
              <a:t>их!</a:t>
            </a:r>
          </a:p>
        </p:txBody>
      </p:sp>
      <p:sp>
        <p:nvSpPr>
          <p:cNvPr id="9" name="Rounded Rectangle 106">
            <a:extLst>
              <a:ext uri="{FF2B5EF4-FFF2-40B4-BE49-F238E27FC236}">
                <a16:creationId xmlns="" xmlns:a16="http://schemas.microsoft.com/office/drawing/2014/main" id="{49C16BCE-3450-4037-B46A-5594ED7293BB}"/>
              </a:ext>
            </a:extLst>
          </p:cNvPr>
          <p:cNvSpPr/>
          <p:nvPr/>
        </p:nvSpPr>
        <p:spPr>
          <a:xfrm>
            <a:off x="7290119" y="2370472"/>
            <a:ext cx="3006538" cy="610670"/>
          </a:xfrm>
          <a:prstGeom prst="roundRect">
            <a:avLst/>
          </a:prstGeom>
          <a:gradFill flip="none" rotWithShape="1">
            <a:gsLst>
              <a:gs pos="0">
                <a:srgbClr val="007DD2"/>
              </a:gs>
              <a:gs pos="100000">
                <a:srgbClr val="005692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glow>
              <a:schemeClr val="bg1"/>
            </a:glow>
            <a:outerShdw blurRad="1270000" sx="102000" sy="102000" algn="ctr" rotWithShape="0">
              <a:srgbClr val="367CFF">
                <a:alpha val="13000"/>
              </a:srgbClr>
            </a:outerShdw>
            <a:softEdge rad="0"/>
          </a:effectLst>
        </p:spPr>
        <p:txBody>
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09"/>
            <a:r>
              <a:rPr lang="ru-RU" sz="2000" b="1" kern="0" dirty="0">
                <a:solidFill>
                  <a:srgbClr val="FFFFFF"/>
                </a:solidFill>
                <a:latin typeface="Arial Narrow" panose="020B0606020202030204" pitchFamily="34" charset="0"/>
              </a:rPr>
              <a:t>Контакты для связи</a:t>
            </a:r>
          </a:p>
        </p:txBody>
      </p:sp>
      <p:sp>
        <p:nvSpPr>
          <p:cNvPr id="25" name="Oval 49">
            <a:extLst>
              <a:ext uri="{FF2B5EF4-FFF2-40B4-BE49-F238E27FC236}">
                <a16:creationId xmlns="" xmlns:a16="http://schemas.microsoft.com/office/drawing/2014/main" id="{8D7BF34B-A802-4A5B-BDED-E15EF4ACFF11}"/>
              </a:ext>
            </a:extLst>
          </p:cNvPr>
          <p:cNvSpPr/>
          <p:nvPr/>
        </p:nvSpPr>
        <p:spPr>
          <a:xfrm>
            <a:off x="6645155" y="4611150"/>
            <a:ext cx="663327" cy="663327"/>
          </a:xfrm>
          <a:prstGeom prst="ellipse">
            <a:avLst/>
          </a:prstGeom>
          <a:gradFill flip="none" rotWithShape="1">
            <a:gsLst>
              <a:gs pos="0">
                <a:srgbClr val="007DD2"/>
              </a:gs>
              <a:gs pos="100000">
                <a:srgbClr val="005692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glow>
              <a:schemeClr val="bg1"/>
            </a:glow>
            <a:outerShdw blurRad="1270000" sx="102000" sy="102000" algn="ctr" rotWithShape="0">
              <a:srgbClr val="367CFF">
                <a:alpha val="13000"/>
              </a:srgbClr>
            </a:outerShdw>
            <a:softEdge rad="0"/>
          </a:effectLst>
        </p:spPr>
        <p:txBody>
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09"/>
            <a:endParaRPr lang="ru-RU" sz="2000" b="1" kern="0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26" name="Объект 2">
            <a:extLst>
              <a:ext uri="{FF2B5EF4-FFF2-40B4-BE49-F238E27FC236}">
                <a16:creationId xmlns="" xmlns:a16="http://schemas.microsoft.com/office/drawing/2014/main" id="{AFD7C4E9-24C1-4EE8-902D-5BA8D4FD2A27}"/>
              </a:ext>
            </a:extLst>
          </p:cNvPr>
          <p:cNvSpPr txBox="1">
            <a:spLocks/>
          </p:cNvSpPr>
          <p:nvPr/>
        </p:nvSpPr>
        <p:spPr>
          <a:xfrm>
            <a:off x="7459666" y="3603685"/>
            <a:ext cx="4411768" cy="162403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anose="020B0604020202020204" pitchFamily="34" charset="0"/>
              <a:buChar char="•"/>
              <a:defRPr sz="12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VTB Group Cond Light" charset="0"/>
                <a:ea typeface="VTB Group Cond Light" charset="0"/>
                <a:cs typeface="VTB Group Cond Light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anose="020B0604020202020204" pitchFamily="34" charset="0"/>
              <a:buChar char="•"/>
              <a:defRPr sz="12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VTB Group Cond Light" charset="0"/>
                <a:ea typeface="VTB Group Cond Light" charset="0"/>
                <a:cs typeface="VTB Group Cond Light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anose="020B0604020202020204" pitchFamily="34" charset="0"/>
              <a:buChar char="•"/>
              <a:defRPr sz="12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VTB Group Cond Light" charset="0"/>
                <a:ea typeface="VTB Group Cond Light" charset="0"/>
                <a:cs typeface="VTB Group Cond Light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bg2">
                    <a:lumMod val="50000"/>
                  </a:schemeClr>
                </a:solidFill>
                <a:latin typeface="VTB Group Cond Light" charset="0"/>
                <a:ea typeface="VTB Group Cond Light" charset="0"/>
                <a:cs typeface="VTB Group Cond Light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bg2">
                    <a:lumMod val="50000"/>
                  </a:schemeClr>
                </a:solidFill>
                <a:latin typeface="VTB Group Cond Light" charset="0"/>
                <a:ea typeface="VTB Group Cond Light" charset="0"/>
                <a:cs typeface="VTB Group Cond Light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ru-RU" sz="1800" dirty="0" smtClean="0"/>
              <a:t>Региональный координатор Чемпионата: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Полещук Юлия Викторовна, старший методист </a:t>
            </a:r>
            <a:r>
              <a:rPr lang="ru-RU" sz="1800" dirty="0"/>
              <a:t>УМЦ профильного обучения </a:t>
            </a:r>
            <a:r>
              <a:rPr lang="ru-RU" sz="1800" dirty="0" smtClean="0"/>
              <a:t>           и </a:t>
            </a:r>
            <a:r>
              <a:rPr lang="ru-RU" sz="1800" dirty="0" err="1"/>
              <a:t>профориентационной</a:t>
            </a:r>
            <a:r>
              <a:rPr lang="ru-RU" sz="1800" dirty="0"/>
              <a:t> </a:t>
            </a:r>
            <a:r>
              <a:rPr lang="ru-RU" sz="1800" dirty="0" smtClean="0"/>
              <a:t>работы </a:t>
            </a:r>
          </a:p>
          <a:p>
            <a:pPr marL="0" indent="0">
              <a:buNone/>
              <a:defRPr/>
            </a:pPr>
            <a:r>
              <a:rPr lang="ru-RU" sz="1800" dirty="0" smtClean="0"/>
              <a:t>e-</a:t>
            </a:r>
            <a:r>
              <a:rPr lang="ru-RU" sz="1800" dirty="0" err="1" smtClean="0"/>
              <a:t>mail</a:t>
            </a:r>
            <a:r>
              <a:rPr lang="ru-RU" sz="1800" dirty="0"/>
              <a:t>: </a:t>
            </a:r>
            <a:r>
              <a:rPr lang="en-US" sz="1800" dirty="0"/>
              <a:t>y.p.irooo55@mail.ru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тел. </a:t>
            </a:r>
            <a:r>
              <a:rPr lang="ru-RU" sz="1800" dirty="0" smtClean="0"/>
              <a:t>8(3812)23-51-64</a:t>
            </a:r>
            <a:endParaRPr lang="en-US" sz="1800" dirty="0">
              <a:solidFill>
                <a:prstClr val="black"/>
              </a:solidFill>
              <a:latin typeface="Arial Narrow" panose="020B0606020202030204" pitchFamily="34" charset="0"/>
              <a:ea typeface="VTB Group Cond Book" panose="020B0506050504020204" pitchFamily="34" charset="-52"/>
              <a:cs typeface="+mn-cs"/>
            </a:endParaRPr>
          </a:p>
        </p:txBody>
      </p:sp>
      <p:sp>
        <p:nvSpPr>
          <p:cNvPr id="27" name="Oval 49">
            <a:extLst>
              <a:ext uri="{FF2B5EF4-FFF2-40B4-BE49-F238E27FC236}">
                <a16:creationId xmlns="" xmlns:a16="http://schemas.microsoft.com/office/drawing/2014/main" id="{1359B8A1-439B-4DAC-874A-8528D569EF95}"/>
              </a:ext>
            </a:extLst>
          </p:cNvPr>
          <p:cNvSpPr/>
          <p:nvPr/>
        </p:nvSpPr>
        <p:spPr>
          <a:xfrm>
            <a:off x="6645155" y="3752376"/>
            <a:ext cx="663327" cy="663327"/>
          </a:xfrm>
          <a:prstGeom prst="ellipse">
            <a:avLst/>
          </a:prstGeom>
          <a:gradFill flip="none" rotWithShape="1">
            <a:gsLst>
              <a:gs pos="0">
                <a:srgbClr val="007DD2"/>
              </a:gs>
              <a:gs pos="100000">
                <a:srgbClr val="005692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glow>
              <a:schemeClr val="bg1"/>
            </a:glow>
            <a:outerShdw blurRad="1270000" sx="102000" sy="102000" algn="ctr" rotWithShape="0">
              <a:srgbClr val="367CFF">
                <a:alpha val="13000"/>
              </a:srgbClr>
            </a:outerShdw>
            <a:softEdge rad="0"/>
          </a:effectLst>
        </p:spPr>
        <p:txBody>
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09"/>
            <a:endParaRPr lang="ru-RU" sz="2000" b="1" kern="0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28" name="Объект 2">
            <a:extLst>
              <a:ext uri="{FF2B5EF4-FFF2-40B4-BE49-F238E27FC236}">
                <a16:creationId xmlns="" xmlns:a16="http://schemas.microsoft.com/office/drawing/2014/main" id="{2EE3A76A-77AC-48C8-88FB-A8586489C5D3}"/>
              </a:ext>
            </a:extLst>
          </p:cNvPr>
          <p:cNvSpPr txBox="1">
            <a:spLocks/>
          </p:cNvSpPr>
          <p:nvPr/>
        </p:nvSpPr>
        <p:spPr>
          <a:xfrm>
            <a:off x="7459666" y="5677730"/>
            <a:ext cx="3930480" cy="3323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anose="020B0604020202020204" pitchFamily="34" charset="0"/>
              <a:buChar char="•"/>
              <a:defRPr sz="12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VTB Group Cond Light" charset="0"/>
                <a:ea typeface="VTB Group Cond Light" charset="0"/>
                <a:cs typeface="VTB Group Cond Light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anose="020B0604020202020204" pitchFamily="34" charset="0"/>
              <a:buChar char="•"/>
              <a:defRPr sz="12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VTB Group Cond Light" charset="0"/>
                <a:ea typeface="VTB Group Cond Light" charset="0"/>
                <a:cs typeface="VTB Group Cond Light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anose="020B0604020202020204" pitchFamily="34" charset="0"/>
              <a:buChar char="•"/>
              <a:defRPr sz="12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VTB Group Cond Light" charset="0"/>
                <a:ea typeface="VTB Group Cond Light" charset="0"/>
                <a:cs typeface="VTB Group Cond Light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bg2">
                    <a:lumMod val="50000"/>
                  </a:schemeClr>
                </a:solidFill>
                <a:latin typeface="VTB Group Cond Light" charset="0"/>
                <a:ea typeface="VTB Group Cond Light" charset="0"/>
                <a:cs typeface="VTB Group Cond Light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anose="020B0604020202020204" pitchFamily="34" charset="0"/>
              <a:buChar char="•"/>
              <a:defRPr sz="1000" b="0" i="0" kern="1200">
                <a:solidFill>
                  <a:schemeClr val="bg2">
                    <a:lumMod val="50000"/>
                  </a:schemeClr>
                </a:solidFill>
                <a:latin typeface="VTB Group Cond Light" charset="0"/>
                <a:ea typeface="VTB Group Cond Light" charset="0"/>
                <a:cs typeface="VTB Group Cond Light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400" dirty="0">
                <a:solidFill>
                  <a:prstClr val="black"/>
                </a:solidFill>
                <a:latin typeface="Arial Narrow" panose="020B0606020202030204" pitchFamily="34" charset="0"/>
                <a:ea typeface="VTB Group Cond Book" panose="020B0506050504020204" pitchFamily="34" charset="-52"/>
                <a:cs typeface="+mn-cs"/>
              </a:rPr>
              <a:t>https://talant55.irooo.ru/</a:t>
            </a:r>
          </a:p>
        </p:txBody>
      </p:sp>
      <p:sp>
        <p:nvSpPr>
          <p:cNvPr id="31" name="Oval 49">
            <a:extLst>
              <a:ext uri="{FF2B5EF4-FFF2-40B4-BE49-F238E27FC236}">
                <a16:creationId xmlns="" xmlns:a16="http://schemas.microsoft.com/office/drawing/2014/main" id="{BB7602D8-C6BB-4D78-AB31-4C64EB55F792}"/>
              </a:ext>
            </a:extLst>
          </p:cNvPr>
          <p:cNvSpPr/>
          <p:nvPr/>
        </p:nvSpPr>
        <p:spPr>
          <a:xfrm>
            <a:off x="6619086" y="5479343"/>
            <a:ext cx="663327" cy="663327"/>
          </a:xfrm>
          <a:prstGeom prst="ellipse">
            <a:avLst/>
          </a:prstGeom>
          <a:gradFill flip="none" rotWithShape="1">
            <a:gsLst>
              <a:gs pos="0">
                <a:srgbClr val="007DD2"/>
              </a:gs>
              <a:gs pos="100000">
                <a:srgbClr val="005692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glow>
              <a:schemeClr val="bg1"/>
            </a:glow>
            <a:outerShdw blurRad="1270000" sx="102000" sy="102000" algn="ctr" rotWithShape="0">
              <a:srgbClr val="367CFF">
                <a:alpha val="13000"/>
              </a:srgbClr>
            </a:outerShdw>
            <a:softEdge rad="0"/>
          </a:effectLst>
        </p:spPr>
        <p:txBody>
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09"/>
            <a:endParaRPr lang="ru-RU" sz="2000" b="1" kern="0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1" name="Google Shape;6078;p76">
            <a:extLst>
              <a:ext uri="{FF2B5EF4-FFF2-40B4-BE49-F238E27FC236}">
                <a16:creationId xmlns="" xmlns:a16="http://schemas.microsoft.com/office/drawing/2014/main" id="{3B5EFD7E-75F8-4502-928F-27E44A2044D7}"/>
              </a:ext>
            </a:extLst>
          </p:cNvPr>
          <p:cNvGrpSpPr>
            <a:grpSpLocks noChangeAspect="1"/>
          </p:cNvGrpSpPr>
          <p:nvPr/>
        </p:nvGrpSpPr>
        <p:grpSpPr>
          <a:xfrm>
            <a:off x="6789880" y="4762813"/>
            <a:ext cx="373840" cy="360000"/>
            <a:chOff x="2071000" y="1435025"/>
            <a:chExt cx="500400" cy="481875"/>
          </a:xfrm>
          <a:solidFill>
            <a:schemeClr val="bg1"/>
          </a:solidFill>
        </p:grpSpPr>
        <p:sp>
          <p:nvSpPr>
            <p:cNvPr id="42" name="Google Shape;6079;p76">
              <a:extLst>
                <a:ext uri="{FF2B5EF4-FFF2-40B4-BE49-F238E27FC236}">
                  <a16:creationId xmlns="" xmlns:a16="http://schemas.microsoft.com/office/drawing/2014/main" id="{700AB364-36C8-4F46-999F-3787EFAC87FC}"/>
                </a:ext>
              </a:extLst>
            </p:cNvPr>
            <p:cNvSpPr/>
            <p:nvPr/>
          </p:nvSpPr>
          <p:spPr>
            <a:xfrm>
              <a:off x="2425125" y="1718700"/>
              <a:ext cx="146275" cy="141750"/>
            </a:xfrm>
            <a:custGeom>
              <a:avLst/>
              <a:gdLst/>
              <a:ahLst/>
              <a:cxnLst/>
              <a:rect l="l" t="t" r="r" b="b"/>
              <a:pathLst>
                <a:path w="5851" h="5670" extrusionOk="0">
                  <a:moveTo>
                    <a:pt x="1598" y="0"/>
                  </a:moveTo>
                  <a:cubicBezTo>
                    <a:pt x="1159" y="0"/>
                    <a:pt x="720" y="160"/>
                    <a:pt x="401" y="481"/>
                  </a:cubicBezTo>
                  <a:lnTo>
                    <a:pt x="0" y="879"/>
                  </a:lnTo>
                  <a:lnTo>
                    <a:pt x="4791" y="5669"/>
                  </a:lnTo>
                  <a:lnTo>
                    <a:pt x="5191" y="5272"/>
                  </a:lnTo>
                  <a:cubicBezTo>
                    <a:pt x="5851" y="4610"/>
                    <a:pt x="5851" y="3538"/>
                    <a:pt x="5191" y="2875"/>
                  </a:cubicBezTo>
                  <a:lnTo>
                    <a:pt x="2795" y="481"/>
                  </a:lnTo>
                  <a:cubicBezTo>
                    <a:pt x="2475" y="160"/>
                    <a:pt x="2036" y="0"/>
                    <a:pt x="15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srgbClr val="435D74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3" name="Google Shape;6080;p76">
              <a:extLst>
                <a:ext uri="{FF2B5EF4-FFF2-40B4-BE49-F238E27FC236}">
                  <a16:creationId xmlns="" xmlns:a16="http://schemas.microsoft.com/office/drawing/2014/main" id="{2927C1C5-8466-4656-BB16-52C16A5B660A}"/>
                </a:ext>
              </a:extLst>
            </p:cNvPr>
            <p:cNvSpPr/>
            <p:nvPr/>
          </p:nvSpPr>
          <p:spPr>
            <a:xfrm>
              <a:off x="2071000" y="1477850"/>
              <a:ext cx="453125" cy="439050"/>
            </a:xfrm>
            <a:custGeom>
              <a:avLst/>
              <a:gdLst/>
              <a:ahLst/>
              <a:cxnLst/>
              <a:rect l="l" t="t" r="r" b="b"/>
              <a:pathLst>
                <a:path w="18125" h="17562" extrusionOk="0">
                  <a:moveTo>
                    <a:pt x="2057" y="0"/>
                  </a:moveTo>
                  <a:cubicBezTo>
                    <a:pt x="0" y="2397"/>
                    <a:pt x="81" y="6008"/>
                    <a:pt x="2352" y="8278"/>
                  </a:cubicBezTo>
                  <a:lnTo>
                    <a:pt x="9847" y="15776"/>
                  </a:lnTo>
                  <a:cubicBezTo>
                    <a:pt x="11008" y="16937"/>
                    <a:pt x="12564" y="17561"/>
                    <a:pt x="14149" y="17561"/>
                  </a:cubicBezTo>
                  <a:cubicBezTo>
                    <a:pt x="15535" y="17561"/>
                    <a:pt x="16943" y="17083"/>
                    <a:pt x="18125" y="16068"/>
                  </a:cubicBezTo>
                  <a:lnTo>
                    <a:pt x="13346" y="11289"/>
                  </a:lnTo>
                  <a:cubicBezTo>
                    <a:pt x="13108" y="11473"/>
                    <a:pt x="12823" y="11568"/>
                    <a:pt x="12540" y="11568"/>
                  </a:cubicBezTo>
                  <a:cubicBezTo>
                    <a:pt x="12221" y="11568"/>
                    <a:pt x="11904" y="11448"/>
                    <a:pt x="11660" y="11202"/>
                  </a:cubicBezTo>
                  <a:lnTo>
                    <a:pt x="6926" y="6465"/>
                  </a:lnTo>
                  <a:cubicBezTo>
                    <a:pt x="6462" y="6002"/>
                    <a:pt x="6447" y="5282"/>
                    <a:pt x="6839" y="4779"/>
                  </a:cubicBezTo>
                  <a:lnTo>
                    <a:pt x="20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srgbClr val="435D74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4" name="Google Shape;6081;p76">
              <a:extLst>
                <a:ext uri="{FF2B5EF4-FFF2-40B4-BE49-F238E27FC236}">
                  <a16:creationId xmlns="" xmlns:a16="http://schemas.microsoft.com/office/drawing/2014/main" id="{20B1E05F-D190-49DC-9163-884E6D9E330D}"/>
                </a:ext>
              </a:extLst>
            </p:cNvPr>
            <p:cNvSpPr/>
            <p:nvPr/>
          </p:nvSpPr>
          <p:spPr>
            <a:xfrm>
              <a:off x="2141600" y="1435025"/>
              <a:ext cx="146300" cy="141850"/>
            </a:xfrm>
            <a:custGeom>
              <a:avLst/>
              <a:gdLst/>
              <a:ahLst/>
              <a:cxnLst/>
              <a:rect l="l" t="t" r="r" b="b"/>
              <a:pathLst>
                <a:path w="5852" h="5674" extrusionOk="0">
                  <a:moveTo>
                    <a:pt x="1597" y="1"/>
                  </a:moveTo>
                  <a:cubicBezTo>
                    <a:pt x="1158" y="1"/>
                    <a:pt x="719" y="161"/>
                    <a:pt x="398" y="482"/>
                  </a:cubicBezTo>
                  <a:lnTo>
                    <a:pt x="1" y="882"/>
                  </a:lnTo>
                  <a:lnTo>
                    <a:pt x="4792" y="5673"/>
                  </a:lnTo>
                  <a:lnTo>
                    <a:pt x="5189" y="5273"/>
                  </a:lnTo>
                  <a:cubicBezTo>
                    <a:pt x="5852" y="4610"/>
                    <a:pt x="5852" y="3538"/>
                    <a:pt x="5189" y="2879"/>
                  </a:cubicBezTo>
                  <a:lnTo>
                    <a:pt x="2795" y="482"/>
                  </a:lnTo>
                  <a:cubicBezTo>
                    <a:pt x="2474" y="161"/>
                    <a:pt x="2036" y="1"/>
                    <a:pt x="15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srgbClr val="435D74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45" name="Google Shape;6075;p76">
            <a:extLst>
              <a:ext uri="{FF2B5EF4-FFF2-40B4-BE49-F238E27FC236}">
                <a16:creationId xmlns="" xmlns:a16="http://schemas.microsoft.com/office/drawing/2014/main" id="{74202E5C-E968-4D61-B0B1-07353E35B68F}"/>
              </a:ext>
            </a:extLst>
          </p:cNvPr>
          <p:cNvGrpSpPr>
            <a:grpSpLocks noChangeAspect="1"/>
          </p:cNvGrpSpPr>
          <p:nvPr/>
        </p:nvGrpSpPr>
        <p:grpSpPr>
          <a:xfrm>
            <a:off x="6809267" y="3976039"/>
            <a:ext cx="335102" cy="216000"/>
            <a:chOff x="1492675" y="1520750"/>
            <a:chExt cx="481825" cy="310575"/>
          </a:xfrm>
          <a:solidFill>
            <a:schemeClr val="bg1"/>
          </a:solidFill>
        </p:grpSpPr>
        <p:sp>
          <p:nvSpPr>
            <p:cNvPr id="46" name="Google Shape;6076;p76">
              <a:extLst>
                <a:ext uri="{FF2B5EF4-FFF2-40B4-BE49-F238E27FC236}">
                  <a16:creationId xmlns="" xmlns:a16="http://schemas.microsoft.com/office/drawing/2014/main" id="{59B6B2EE-0D98-4376-B902-3FEEF945FE6C}"/>
                </a:ext>
              </a:extLst>
            </p:cNvPr>
            <p:cNvSpPr/>
            <p:nvPr/>
          </p:nvSpPr>
          <p:spPr>
            <a:xfrm>
              <a:off x="1492675" y="1540400"/>
              <a:ext cx="481825" cy="290925"/>
            </a:xfrm>
            <a:custGeom>
              <a:avLst/>
              <a:gdLst/>
              <a:ahLst/>
              <a:cxnLst/>
              <a:rect l="l" t="t" r="r" b="b"/>
              <a:pathLst>
                <a:path w="19273" h="11637" extrusionOk="0">
                  <a:moveTo>
                    <a:pt x="266" y="1"/>
                  </a:moveTo>
                  <a:cubicBezTo>
                    <a:pt x="91" y="272"/>
                    <a:pt x="1" y="585"/>
                    <a:pt x="1" y="907"/>
                  </a:cubicBezTo>
                  <a:lnTo>
                    <a:pt x="1" y="9941"/>
                  </a:lnTo>
                  <a:cubicBezTo>
                    <a:pt x="1" y="10877"/>
                    <a:pt x="757" y="11633"/>
                    <a:pt x="1693" y="11636"/>
                  </a:cubicBezTo>
                  <a:lnTo>
                    <a:pt x="17577" y="11636"/>
                  </a:lnTo>
                  <a:cubicBezTo>
                    <a:pt x="18514" y="11633"/>
                    <a:pt x="19270" y="10877"/>
                    <a:pt x="19273" y="9941"/>
                  </a:cubicBezTo>
                  <a:lnTo>
                    <a:pt x="19273" y="907"/>
                  </a:lnTo>
                  <a:cubicBezTo>
                    <a:pt x="19270" y="585"/>
                    <a:pt x="19176" y="272"/>
                    <a:pt x="19005" y="1"/>
                  </a:cubicBezTo>
                  <a:lnTo>
                    <a:pt x="9974" y="7005"/>
                  </a:lnTo>
                  <a:cubicBezTo>
                    <a:pt x="9873" y="7080"/>
                    <a:pt x="9754" y="7118"/>
                    <a:pt x="9635" y="7118"/>
                  </a:cubicBezTo>
                  <a:cubicBezTo>
                    <a:pt x="9516" y="7118"/>
                    <a:pt x="9397" y="7080"/>
                    <a:pt x="9296" y="7005"/>
                  </a:cubicBezTo>
                  <a:lnTo>
                    <a:pt x="26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srgbClr val="435D74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7" name="Google Shape;6077;p76">
              <a:extLst>
                <a:ext uri="{FF2B5EF4-FFF2-40B4-BE49-F238E27FC236}">
                  <a16:creationId xmlns="" xmlns:a16="http://schemas.microsoft.com/office/drawing/2014/main" id="{BFFC9978-1E61-420F-9C36-7FA64884EE58}"/>
                </a:ext>
              </a:extLst>
            </p:cNvPr>
            <p:cNvSpPr/>
            <p:nvPr/>
          </p:nvSpPr>
          <p:spPr>
            <a:xfrm>
              <a:off x="1522575" y="1520750"/>
              <a:ext cx="421975" cy="165800"/>
            </a:xfrm>
            <a:custGeom>
              <a:avLst/>
              <a:gdLst/>
              <a:ahLst/>
              <a:cxnLst/>
              <a:rect l="l" t="t" r="r" b="b"/>
              <a:pathLst>
                <a:path w="16879" h="6632" extrusionOk="0">
                  <a:moveTo>
                    <a:pt x="497" y="1"/>
                  </a:moveTo>
                  <a:cubicBezTo>
                    <a:pt x="328" y="1"/>
                    <a:pt x="160" y="31"/>
                    <a:pt x="0" y="82"/>
                  </a:cubicBezTo>
                  <a:lnTo>
                    <a:pt x="8441" y="6631"/>
                  </a:lnTo>
                  <a:lnTo>
                    <a:pt x="16878" y="82"/>
                  </a:lnTo>
                  <a:cubicBezTo>
                    <a:pt x="16719" y="31"/>
                    <a:pt x="16550" y="1"/>
                    <a:pt x="163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srgbClr val="435D74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30" name="Google Shape;7540;p79">
            <a:extLst>
              <a:ext uri="{FF2B5EF4-FFF2-40B4-BE49-F238E27FC236}">
                <a16:creationId xmlns="" xmlns:a16="http://schemas.microsoft.com/office/drawing/2014/main" id="{F138FA53-1FBA-496E-B219-9E987AEE7DA1}"/>
              </a:ext>
            </a:extLst>
          </p:cNvPr>
          <p:cNvSpPr>
            <a:spLocks noChangeAspect="1"/>
          </p:cNvSpPr>
          <p:nvPr/>
        </p:nvSpPr>
        <p:spPr>
          <a:xfrm>
            <a:off x="6753559" y="5631006"/>
            <a:ext cx="360957" cy="360000"/>
          </a:xfrm>
          <a:custGeom>
            <a:avLst/>
            <a:gdLst/>
            <a:ahLst/>
            <a:cxnLst/>
            <a:rect l="l" t="t" r="r" b="b"/>
            <a:pathLst>
              <a:path w="11689" h="11658" extrusionOk="0">
                <a:moveTo>
                  <a:pt x="5829" y="2458"/>
                </a:moveTo>
                <a:cubicBezTo>
                  <a:pt x="6207" y="2458"/>
                  <a:pt x="6491" y="2773"/>
                  <a:pt x="6491" y="3120"/>
                </a:cubicBezTo>
                <a:cubicBezTo>
                  <a:pt x="6522" y="3466"/>
                  <a:pt x="6207" y="3781"/>
                  <a:pt x="5829" y="3781"/>
                </a:cubicBezTo>
                <a:cubicBezTo>
                  <a:pt x="5419" y="3781"/>
                  <a:pt x="5136" y="3466"/>
                  <a:pt x="5136" y="3120"/>
                </a:cubicBezTo>
                <a:cubicBezTo>
                  <a:pt x="5136" y="2742"/>
                  <a:pt x="5482" y="2458"/>
                  <a:pt x="5829" y="2458"/>
                </a:cubicBezTo>
                <a:close/>
                <a:moveTo>
                  <a:pt x="5860" y="4474"/>
                </a:moveTo>
                <a:cubicBezTo>
                  <a:pt x="6238" y="4474"/>
                  <a:pt x="6522" y="4789"/>
                  <a:pt x="6522" y="5136"/>
                </a:cubicBezTo>
                <a:lnTo>
                  <a:pt x="6522" y="8570"/>
                </a:lnTo>
                <a:cubicBezTo>
                  <a:pt x="6522" y="8948"/>
                  <a:pt x="6207" y="9232"/>
                  <a:pt x="5860" y="9232"/>
                </a:cubicBezTo>
                <a:cubicBezTo>
                  <a:pt x="5451" y="9232"/>
                  <a:pt x="5199" y="8917"/>
                  <a:pt x="5199" y="8570"/>
                </a:cubicBezTo>
                <a:lnTo>
                  <a:pt x="5199" y="5136"/>
                </a:lnTo>
                <a:cubicBezTo>
                  <a:pt x="5199" y="4726"/>
                  <a:pt x="5514" y="4474"/>
                  <a:pt x="5860" y="4474"/>
                </a:cubicBezTo>
                <a:close/>
                <a:moveTo>
                  <a:pt x="5829" y="1"/>
                </a:moveTo>
                <a:cubicBezTo>
                  <a:pt x="2615" y="1"/>
                  <a:pt x="0" y="2647"/>
                  <a:pt x="0" y="5829"/>
                </a:cubicBezTo>
                <a:cubicBezTo>
                  <a:pt x="0" y="9043"/>
                  <a:pt x="2615" y="11657"/>
                  <a:pt x="5829" y="11657"/>
                </a:cubicBezTo>
                <a:cubicBezTo>
                  <a:pt x="9011" y="11657"/>
                  <a:pt x="11657" y="9043"/>
                  <a:pt x="11657" y="5829"/>
                </a:cubicBezTo>
                <a:cubicBezTo>
                  <a:pt x="11689" y="2647"/>
                  <a:pt x="9042" y="1"/>
                  <a:pt x="5829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>
              <a:latin typeface="Arial Narrow" panose="020B0606020202030204" pitchFamily="34" charset="0"/>
            </a:endParaRPr>
          </a:p>
        </p:txBody>
      </p:sp>
      <p:pic>
        <p:nvPicPr>
          <p:cNvPr id="24" name="Рисунок 23" descr="Вырезка экрана"/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8054"/>
            <a:ext cx="6180229" cy="6876054"/>
          </a:xfrm>
          <a:custGeom>
            <a:avLst/>
            <a:gdLst>
              <a:gd name="connsiteX0" fmla="*/ 0 w 12334239"/>
              <a:gd name="connsiteY0" fmla="*/ 0 h 13722936"/>
              <a:gd name="connsiteX1" fmla="*/ 9160271 w 12334239"/>
              <a:gd name="connsiteY1" fmla="*/ 0 h 13722936"/>
              <a:gd name="connsiteX2" fmla="*/ 9380065 w 12334239"/>
              <a:gd name="connsiteY2" fmla="*/ 190390 h 13722936"/>
              <a:gd name="connsiteX3" fmla="*/ 12334239 w 12334239"/>
              <a:gd name="connsiteY3" fmla="*/ 6864937 h 13722936"/>
              <a:gd name="connsiteX4" fmla="*/ 9380066 w 12334239"/>
              <a:gd name="connsiteY4" fmla="*/ 13539484 h 13722936"/>
              <a:gd name="connsiteX5" fmla="*/ 9168282 w 12334239"/>
              <a:gd name="connsiteY5" fmla="*/ 13722936 h 13722936"/>
              <a:gd name="connsiteX6" fmla="*/ 0 w 12334239"/>
              <a:gd name="connsiteY6" fmla="*/ 13722936 h 1372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334239" h="13722936">
                <a:moveTo>
                  <a:pt x="0" y="0"/>
                </a:moveTo>
                <a:lnTo>
                  <a:pt x="9160271" y="0"/>
                </a:lnTo>
                <a:lnTo>
                  <a:pt x="9380065" y="190390"/>
                </a:lnTo>
                <a:cubicBezTo>
                  <a:pt x="11194875" y="1839851"/>
                  <a:pt x="12334239" y="4219340"/>
                  <a:pt x="12334239" y="6864937"/>
                </a:cubicBezTo>
                <a:cubicBezTo>
                  <a:pt x="12334239" y="9510537"/>
                  <a:pt x="11194875" y="11890023"/>
                  <a:pt x="9380066" y="13539484"/>
                </a:cubicBezTo>
                <a:lnTo>
                  <a:pt x="9168282" y="13722936"/>
                </a:lnTo>
                <a:lnTo>
                  <a:pt x="0" y="13722936"/>
                </a:lnTo>
                <a:close/>
              </a:path>
            </a:pathLst>
          </a:custGeom>
        </p:spPr>
      </p:pic>
      <p:sp>
        <p:nvSpPr>
          <p:cNvPr id="36" name="Полилиния 35">
            <a:extLst>
              <a:ext uri="{FF2B5EF4-FFF2-40B4-BE49-F238E27FC236}">
                <a16:creationId xmlns="" xmlns:a16="http://schemas.microsoft.com/office/drawing/2014/main" id="{0C367C96-4273-C622-B9F6-FDB956A9C700}"/>
              </a:ext>
            </a:extLst>
          </p:cNvPr>
          <p:cNvSpPr/>
          <p:nvPr/>
        </p:nvSpPr>
        <p:spPr>
          <a:xfrm rot="3600000">
            <a:off x="-1681447" y="-656168"/>
            <a:ext cx="8458939" cy="8009059"/>
          </a:xfrm>
          <a:custGeom>
            <a:avLst/>
            <a:gdLst>
              <a:gd name="connsiteX0" fmla="*/ 2495409 w 8458939"/>
              <a:gd name="connsiteY0" fmla="*/ 225649 h 8009059"/>
              <a:gd name="connsiteX1" fmla="*/ 2534269 w 8458939"/>
              <a:gd name="connsiteY1" fmla="*/ 212281 h 8009059"/>
              <a:gd name="connsiteX2" fmla="*/ 3915382 w 8458939"/>
              <a:gd name="connsiteY2" fmla="*/ 0 h 8009059"/>
              <a:gd name="connsiteX3" fmla="*/ 8413598 w 8458939"/>
              <a:gd name="connsiteY3" fmla="*/ 3541722 h 8009059"/>
              <a:gd name="connsiteX4" fmla="*/ 8458939 w 8458939"/>
              <a:gd name="connsiteY4" fmla="*/ 3741448 h 8009059"/>
              <a:gd name="connsiteX5" fmla="*/ 5995033 w 8458939"/>
              <a:gd name="connsiteY5" fmla="*/ 8009059 h 8009059"/>
              <a:gd name="connsiteX6" fmla="*/ 0 w 8458939"/>
              <a:gd name="connsiteY6" fmla="*/ 4547825 h 8009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58939" h="8009059">
                <a:moveTo>
                  <a:pt x="2495409" y="225649"/>
                </a:moveTo>
                <a:lnTo>
                  <a:pt x="2534269" y="212281"/>
                </a:lnTo>
                <a:cubicBezTo>
                  <a:pt x="2970562" y="74321"/>
                  <a:pt x="3434435" y="0"/>
                  <a:pt x="3915382" y="0"/>
                </a:cubicBezTo>
                <a:cubicBezTo>
                  <a:pt x="6079644" y="0"/>
                  <a:pt x="7898152" y="1504991"/>
                  <a:pt x="8413598" y="3541722"/>
                </a:cubicBezTo>
                <a:lnTo>
                  <a:pt x="8458939" y="3741448"/>
                </a:lnTo>
                <a:lnTo>
                  <a:pt x="5995033" y="8009059"/>
                </a:lnTo>
                <a:lnTo>
                  <a:pt x="0" y="4547825"/>
                </a:lnTo>
                <a:close/>
              </a:path>
            </a:pathLst>
          </a:custGeom>
          <a:gradFill>
            <a:gsLst>
              <a:gs pos="0">
                <a:srgbClr val="007DD2">
                  <a:alpha val="0"/>
                </a:srgbClr>
              </a:gs>
              <a:gs pos="99000">
                <a:srgbClr val="005692">
                  <a:alpha val="38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37" name="Google Shape;5994;p76"/>
          <p:cNvGrpSpPr/>
          <p:nvPr/>
        </p:nvGrpSpPr>
        <p:grpSpPr>
          <a:xfrm>
            <a:off x="2659537" y="1842385"/>
            <a:ext cx="503926" cy="573358"/>
            <a:chOff x="1529350" y="258825"/>
            <a:chExt cx="423475" cy="481825"/>
          </a:xfrm>
          <a:solidFill>
            <a:schemeClr val="accent1"/>
          </a:solidFill>
        </p:grpSpPr>
        <p:sp>
          <p:nvSpPr>
            <p:cNvPr id="38" name="Google Shape;5995;p76"/>
            <p:cNvSpPr/>
            <p:nvPr/>
          </p:nvSpPr>
          <p:spPr>
            <a:xfrm>
              <a:off x="1585800" y="258825"/>
              <a:ext cx="310650" cy="430550"/>
            </a:xfrm>
            <a:custGeom>
              <a:avLst/>
              <a:gdLst/>
              <a:ahLst/>
              <a:cxnLst/>
              <a:rect l="l" t="t" r="r" b="b"/>
              <a:pathLst>
                <a:path w="12426" h="17222" extrusionOk="0">
                  <a:moveTo>
                    <a:pt x="6213" y="3388"/>
                  </a:moveTo>
                  <a:cubicBezTo>
                    <a:pt x="7354" y="3388"/>
                    <a:pt x="8384" y="4074"/>
                    <a:pt x="8821" y="5131"/>
                  </a:cubicBezTo>
                  <a:cubicBezTo>
                    <a:pt x="9257" y="6185"/>
                    <a:pt x="9016" y="7399"/>
                    <a:pt x="8206" y="8206"/>
                  </a:cubicBezTo>
                  <a:cubicBezTo>
                    <a:pt x="7666" y="8748"/>
                    <a:pt x="6945" y="9035"/>
                    <a:pt x="6210" y="9035"/>
                  </a:cubicBezTo>
                  <a:cubicBezTo>
                    <a:pt x="5847" y="9035"/>
                    <a:pt x="5481" y="8965"/>
                    <a:pt x="5132" y="8820"/>
                  </a:cubicBezTo>
                  <a:cubicBezTo>
                    <a:pt x="4075" y="8383"/>
                    <a:pt x="3388" y="7354"/>
                    <a:pt x="3388" y="6212"/>
                  </a:cubicBezTo>
                  <a:cubicBezTo>
                    <a:pt x="3391" y="4652"/>
                    <a:pt x="4653" y="3391"/>
                    <a:pt x="6213" y="3388"/>
                  </a:cubicBezTo>
                  <a:close/>
                  <a:moveTo>
                    <a:pt x="6213" y="0"/>
                  </a:moveTo>
                  <a:cubicBezTo>
                    <a:pt x="2825" y="0"/>
                    <a:pt x="1" y="2728"/>
                    <a:pt x="1" y="6212"/>
                  </a:cubicBezTo>
                  <a:cubicBezTo>
                    <a:pt x="1" y="7537"/>
                    <a:pt x="398" y="8718"/>
                    <a:pt x="1163" y="9826"/>
                  </a:cubicBezTo>
                  <a:lnTo>
                    <a:pt x="5737" y="16959"/>
                  </a:lnTo>
                  <a:cubicBezTo>
                    <a:pt x="5847" y="17134"/>
                    <a:pt x="6029" y="17221"/>
                    <a:pt x="6211" y="17221"/>
                  </a:cubicBezTo>
                  <a:cubicBezTo>
                    <a:pt x="6394" y="17221"/>
                    <a:pt x="6576" y="17134"/>
                    <a:pt x="6686" y="16959"/>
                  </a:cubicBezTo>
                  <a:lnTo>
                    <a:pt x="11278" y="9802"/>
                  </a:lnTo>
                  <a:cubicBezTo>
                    <a:pt x="12025" y="8751"/>
                    <a:pt x="12425" y="7498"/>
                    <a:pt x="12422" y="6212"/>
                  </a:cubicBezTo>
                  <a:cubicBezTo>
                    <a:pt x="12422" y="2786"/>
                    <a:pt x="9637" y="0"/>
                    <a:pt x="621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>
                <a:latin typeface="Arial Narrow" panose="020B0606020202030204" pitchFamily="34" charset="0"/>
              </a:endParaRPr>
            </a:p>
          </p:txBody>
        </p:sp>
        <p:sp>
          <p:nvSpPr>
            <p:cNvPr id="39" name="Google Shape;5996;p76"/>
            <p:cNvSpPr/>
            <p:nvPr/>
          </p:nvSpPr>
          <p:spPr>
            <a:xfrm>
              <a:off x="1529350" y="583200"/>
              <a:ext cx="423475" cy="157450"/>
            </a:xfrm>
            <a:custGeom>
              <a:avLst/>
              <a:gdLst/>
              <a:ahLst/>
              <a:cxnLst/>
              <a:rect l="l" t="t" r="r" b="b"/>
              <a:pathLst>
                <a:path w="16939" h="6298" extrusionOk="0">
                  <a:moveTo>
                    <a:pt x="4050" y="1"/>
                  </a:moveTo>
                  <a:cubicBezTo>
                    <a:pt x="1545" y="582"/>
                    <a:pt x="0" y="1642"/>
                    <a:pt x="0" y="2909"/>
                  </a:cubicBezTo>
                  <a:cubicBezTo>
                    <a:pt x="0" y="5111"/>
                    <a:pt x="4364" y="6297"/>
                    <a:pt x="8471" y="6297"/>
                  </a:cubicBezTo>
                  <a:cubicBezTo>
                    <a:pt x="12575" y="6297"/>
                    <a:pt x="16938" y="5111"/>
                    <a:pt x="16938" y="2909"/>
                  </a:cubicBezTo>
                  <a:cubicBezTo>
                    <a:pt x="16938" y="1642"/>
                    <a:pt x="15391" y="579"/>
                    <a:pt x="12882" y="1"/>
                  </a:cubicBezTo>
                  <a:lnTo>
                    <a:pt x="10040" y="4445"/>
                  </a:lnTo>
                  <a:cubicBezTo>
                    <a:pt x="9673" y="5018"/>
                    <a:pt x="9071" y="5305"/>
                    <a:pt x="8469" y="5305"/>
                  </a:cubicBezTo>
                  <a:cubicBezTo>
                    <a:pt x="7867" y="5305"/>
                    <a:pt x="7265" y="5018"/>
                    <a:pt x="6899" y="4445"/>
                  </a:cubicBezTo>
                  <a:lnTo>
                    <a:pt x="4050" y="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218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A9C6560B-2EA4-4591-8CBA-53F558EDD3D4}"/>
              </a:ext>
            </a:extLst>
          </p:cNvPr>
          <p:cNvSpPr txBox="1"/>
          <p:nvPr/>
        </p:nvSpPr>
        <p:spPr>
          <a:xfrm>
            <a:off x="155575" y="953398"/>
            <a:ext cx="740136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	</a:t>
            </a:r>
            <a:r>
              <a:rPr lang="ru-RU" sz="3600" b="1" dirty="0" smtClean="0">
                <a:solidFill>
                  <a:schemeClr val="accent1"/>
                </a:solidFill>
              </a:rPr>
              <a:t>Цель</a:t>
            </a:r>
            <a:r>
              <a:rPr lang="ru-RU" sz="3600" dirty="0" smtClean="0">
                <a:solidFill>
                  <a:schemeClr val="accent1"/>
                </a:solidFill>
              </a:rPr>
              <a:t> Чемпионата:</a:t>
            </a:r>
          </a:p>
          <a:p>
            <a:pPr algn="just"/>
            <a:r>
              <a:rPr lang="ru-RU" sz="3200" dirty="0" smtClean="0"/>
              <a:t> 	- </a:t>
            </a:r>
            <a:r>
              <a:rPr lang="ru-RU" sz="3200" dirty="0" smtClean="0"/>
              <a:t>популяризация форм </a:t>
            </a:r>
            <a:r>
              <a:rPr lang="ru-RU" sz="3200" dirty="0"/>
              <a:t>интеллектуального досуга </a:t>
            </a:r>
            <a:r>
              <a:rPr lang="ru-RU" sz="3200" dirty="0" smtClean="0"/>
              <a:t>обучающихся общеобразовательных </a:t>
            </a:r>
            <a:r>
              <a:rPr lang="ru-RU" sz="3200" dirty="0"/>
              <a:t>организаций; </a:t>
            </a:r>
            <a:endParaRPr lang="ru-RU" sz="3200" dirty="0" smtClean="0"/>
          </a:p>
          <a:p>
            <a:pPr algn="just"/>
            <a:r>
              <a:rPr lang="ru-RU" sz="3200" dirty="0" smtClean="0"/>
              <a:t>	- увеличение </a:t>
            </a:r>
            <a:r>
              <a:rPr lang="ru-RU" sz="3200" dirty="0"/>
              <a:t>количества участников движения интеллектуальных игр; </a:t>
            </a:r>
            <a:endParaRPr lang="ru-RU" sz="3200" dirty="0" smtClean="0"/>
          </a:p>
          <a:p>
            <a:pPr algn="just"/>
            <a:r>
              <a:rPr lang="ru-RU" sz="3200" dirty="0" smtClean="0"/>
              <a:t>	- выявление </a:t>
            </a:r>
            <a:r>
              <a:rPr lang="ru-RU" sz="3200" dirty="0"/>
              <a:t>интеллектуально-одаренных, высокомотивированных детей, </a:t>
            </a:r>
            <a:r>
              <a:rPr lang="ru-RU" sz="3200" dirty="0" smtClean="0"/>
              <a:t>развитие </a:t>
            </a:r>
            <a:r>
              <a:rPr lang="ru-RU" sz="3200" dirty="0"/>
              <a:t>базовых компетенций и школьных умений.  </a:t>
            </a:r>
          </a:p>
        </p:txBody>
      </p:sp>
      <p:sp>
        <p:nvSpPr>
          <p:cNvPr id="2" name="AutoShape 2" descr="Финансовая грамо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38" r="18438"/>
          <a:stretch>
            <a:fillRect/>
          </a:stretch>
        </p:blipFill>
        <p:spPr>
          <a:xfrm>
            <a:off x="7635517" y="160338"/>
            <a:ext cx="4320000" cy="4320000"/>
          </a:xfrm>
        </p:spPr>
      </p:pic>
    </p:spTree>
    <p:extLst>
      <p:ext uri="{BB962C8B-B14F-4D97-AF65-F5344CB8AC3E}">
        <p14:creationId xmlns:p14="http://schemas.microsoft.com/office/powerpoint/2010/main" val="398684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>
            <a:extLst>
              <a:ext uri="{FF2B5EF4-FFF2-40B4-BE49-F238E27FC236}">
                <a16:creationId xmlns:a16="http://schemas.microsoft.com/office/drawing/2014/main" xmlns="" id="{7192277C-A171-411E-A20B-D16B434FF958}"/>
              </a:ext>
            </a:extLst>
          </p:cNvPr>
          <p:cNvSpPr txBox="1">
            <a:spLocks/>
          </p:cNvSpPr>
          <p:nvPr/>
        </p:nvSpPr>
        <p:spPr>
          <a:xfrm>
            <a:off x="517208" y="796925"/>
            <a:ext cx="10515600" cy="70173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rgbClr val="007DD2">
                    <a:lumMod val="75000"/>
                  </a:srgbClr>
                </a:solidFill>
                <a:latin typeface="Arial Narrow" panose="020B0606020202030204" pitchFamily="34" charset="0"/>
              </a:rPr>
              <a:t>Состязания Чемпионата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DE249D28-BF47-489A-B54A-C407F1DEC8AA}"/>
              </a:ext>
            </a:extLst>
          </p:cNvPr>
          <p:cNvSpPr txBox="1"/>
          <p:nvPr/>
        </p:nvSpPr>
        <p:spPr>
          <a:xfrm>
            <a:off x="7249145" y="1637871"/>
            <a:ext cx="474841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fontAlgn="base"/>
            <a:r>
              <a:rPr lang="en-US" altLang="zh-CN" sz="2400" b="1" dirty="0"/>
              <a:t>«ГрамотариУм» (</a:t>
            </a:r>
            <a:r>
              <a:rPr lang="en-US" altLang="zh-CN" sz="2400" b="1" dirty="0" err="1"/>
              <a:t>пишу</a:t>
            </a:r>
            <a:r>
              <a:rPr lang="en-US" altLang="zh-CN" sz="2400" b="1" dirty="0"/>
              <a:t> </a:t>
            </a:r>
            <a:r>
              <a:rPr lang="en-US" altLang="zh-CN" sz="2400" b="1" dirty="0" err="1"/>
              <a:t>правильно</a:t>
            </a:r>
            <a:r>
              <a:rPr lang="en-US" altLang="zh-CN" sz="2400" b="1" dirty="0"/>
              <a:t>) (</a:t>
            </a:r>
            <a:r>
              <a:rPr lang="en-US" altLang="zh-CN" sz="2400" b="1" dirty="0" err="1"/>
              <a:t>письменно</a:t>
            </a:r>
            <a:r>
              <a:rPr lang="en-US" altLang="zh-CN" sz="2400" b="1" dirty="0" smtClean="0"/>
              <a:t>)</a:t>
            </a:r>
            <a:endParaRPr lang="ru-RU" sz="2400" b="1" dirty="0">
              <a:effectLst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129B1122-54C2-4CBE-8F56-6718EBE990BB}"/>
              </a:ext>
            </a:extLst>
          </p:cNvPr>
          <p:cNvSpPr txBox="1"/>
          <p:nvPr/>
        </p:nvSpPr>
        <p:spPr>
          <a:xfrm>
            <a:off x="1434187" y="3173449"/>
            <a:ext cx="473127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fontAlgn="base"/>
            <a:r>
              <a:rPr lang="en-US" altLang="zh-CN" sz="2400" b="1" dirty="0"/>
              <a:t>«ЧитариУм» (</a:t>
            </a:r>
            <a:r>
              <a:rPr lang="en-US" altLang="zh-CN" sz="2400" b="1" dirty="0" err="1"/>
              <a:t>читаю</a:t>
            </a:r>
            <a:r>
              <a:rPr lang="en-US" altLang="zh-CN" sz="2400" b="1" dirty="0"/>
              <a:t> и </a:t>
            </a:r>
            <a:r>
              <a:rPr lang="en-US" altLang="zh-CN" sz="2400" b="1" dirty="0" err="1"/>
              <a:t>рассказываю</a:t>
            </a:r>
            <a:r>
              <a:rPr lang="en-US" altLang="zh-CN" sz="2400" b="1" dirty="0"/>
              <a:t>) (</a:t>
            </a:r>
            <a:r>
              <a:rPr lang="en-US" altLang="zh-CN" sz="2400" b="1" dirty="0" err="1"/>
              <a:t>устно</a:t>
            </a:r>
            <a:r>
              <a:rPr lang="en-US" altLang="zh-CN" sz="2400" b="1" dirty="0" smtClean="0"/>
              <a:t>)</a:t>
            </a:r>
            <a:endParaRPr lang="ru-RU" sz="2400" b="1" dirty="0">
              <a:effectLst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91306A9D-3837-4637-8052-12DBFE81D8BA}"/>
              </a:ext>
            </a:extLst>
          </p:cNvPr>
          <p:cNvSpPr txBox="1"/>
          <p:nvPr/>
        </p:nvSpPr>
        <p:spPr>
          <a:xfrm>
            <a:off x="1434187" y="1770735"/>
            <a:ext cx="387636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fontAlgn="base"/>
            <a:r>
              <a:rPr lang="en-US" altLang="zh-CN" sz="2400" b="1" dirty="0"/>
              <a:t>«</a:t>
            </a:r>
            <a:r>
              <a:rPr lang="en-US" altLang="zh-CN" sz="2400" b="1" dirty="0" err="1" smtClean="0"/>
              <a:t>СчитариУм</a:t>
            </a:r>
            <a:r>
              <a:rPr lang="ru-RU" altLang="zh-CN" sz="2400" b="1" dirty="0" smtClean="0"/>
              <a:t>» </a:t>
            </a:r>
            <a:r>
              <a:rPr lang="en-US" altLang="zh-CN" sz="2400" b="1" dirty="0" smtClean="0"/>
              <a:t>(</a:t>
            </a:r>
            <a:r>
              <a:rPr lang="en-US" altLang="zh-CN" sz="2400" b="1" dirty="0" err="1" smtClean="0"/>
              <a:t>считаю</a:t>
            </a:r>
            <a:r>
              <a:rPr lang="en-US" altLang="zh-CN" sz="2400" b="1" dirty="0" smtClean="0"/>
              <a:t> </a:t>
            </a:r>
            <a:r>
              <a:rPr lang="en-US" altLang="zh-CN" sz="2400" b="1" dirty="0" err="1"/>
              <a:t>устно</a:t>
            </a:r>
            <a:r>
              <a:rPr lang="en-US" altLang="zh-CN" sz="2400" b="1" dirty="0"/>
              <a:t>) (</a:t>
            </a:r>
            <a:r>
              <a:rPr lang="en-US" altLang="zh-CN" sz="2400" b="1" dirty="0" err="1"/>
              <a:t>устно</a:t>
            </a:r>
            <a:r>
              <a:rPr lang="en-US" altLang="zh-CN" sz="2400" b="1" dirty="0" smtClean="0"/>
              <a:t>)</a:t>
            </a:r>
            <a:endParaRPr lang="ru-RU" sz="2400" b="1" dirty="0">
              <a:effectLst/>
            </a:endParaRPr>
          </a:p>
        </p:txBody>
      </p:sp>
      <p:grpSp>
        <p:nvGrpSpPr>
          <p:cNvPr id="25" name="Google Shape;6129;p76"/>
          <p:cNvGrpSpPr/>
          <p:nvPr/>
        </p:nvGrpSpPr>
        <p:grpSpPr>
          <a:xfrm>
            <a:off x="6347444" y="3064711"/>
            <a:ext cx="719646" cy="726113"/>
            <a:chOff x="2085450" y="2057100"/>
            <a:chExt cx="481900" cy="4235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6" name="Google Shape;6130;p76"/>
            <p:cNvSpPr/>
            <p:nvPr/>
          </p:nvSpPr>
          <p:spPr>
            <a:xfrm>
              <a:off x="2085450" y="2061650"/>
              <a:ext cx="141250" cy="418950"/>
            </a:xfrm>
            <a:custGeom>
              <a:avLst/>
              <a:gdLst/>
              <a:ahLst/>
              <a:cxnLst/>
              <a:rect l="l" t="t" r="r" b="b"/>
              <a:pathLst>
                <a:path w="5650" h="16758" extrusionOk="0">
                  <a:moveTo>
                    <a:pt x="4305" y="6452"/>
                  </a:moveTo>
                  <a:cubicBezTo>
                    <a:pt x="4736" y="6452"/>
                    <a:pt x="5115" y="6999"/>
                    <a:pt x="4728" y="7411"/>
                  </a:cubicBezTo>
                  <a:cubicBezTo>
                    <a:pt x="4520" y="7631"/>
                    <a:pt x="4352" y="7887"/>
                    <a:pt x="4228" y="8164"/>
                  </a:cubicBezTo>
                  <a:cubicBezTo>
                    <a:pt x="4120" y="8402"/>
                    <a:pt x="3927" y="8502"/>
                    <a:pt x="3732" y="8502"/>
                  </a:cubicBezTo>
                  <a:cubicBezTo>
                    <a:pt x="3367" y="8502"/>
                    <a:pt x="2999" y="8150"/>
                    <a:pt x="3195" y="7703"/>
                  </a:cubicBezTo>
                  <a:cubicBezTo>
                    <a:pt x="3373" y="7312"/>
                    <a:pt x="3611" y="6951"/>
                    <a:pt x="3903" y="6637"/>
                  </a:cubicBezTo>
                  <a:cubicBezTo>
                    <a:pt x="4027" y="6506"/>
                    <a:pt x="4169" y="6452"/>
                    <a:pt x="4305" y="6452"/>
                  </a:cubicBezTo>
                  <a:close/>
                  <a:moveTo>
                    <a:pt x="2983" y="9449"/>
                  </a:moveTo>
                  <a:cubicBezTo>
                    <a:pt x="3331" y="9449"/>
                    <a:pt x="3684" y="9752"/>
                    <a:pt x="3539" y="10191"/>
                  </a:cubicBezTo>
                  <a:lnTo>
                    <a:pt x="3361" y="10727"/>
                  </a:lnTo>
                  <a:cubicBezTo>
                    <a:pt x="3270" y="10997"/>
                    <a:pt x="3059" y="11113"/>
                    <a:pt x="2845" y="11113"/>
                  </a:cubicBezTo>
                  <a:cubicBezTo>
                    <a:pt x="2498" y="11113"/>
                    <a:pt x="2143" y="10808"/>
                    <a:pt x="2289" y="10368"/>
                  </a:cubicBezTo>
                  <a:lnTo>
                    <a:pt x="2467" y="9832"/>
                  </a:lnTo>
                  <a:cubicBezTo>
                    <a:pt x="2558" y="9564"/>
                    <a:pt x="2770" y="9449"/>
                    <a:pt x="2983" y="9449"/>
                  </a:cubicBezTo>
                  <a:close/>
                  <a:moveTo>
                    <a:pt x="5649" y="1"/>
                  </a:moveTo>
                  <a:lnTo>
                    <a:pt x="356" y="2117"/>
                  </a:lnTo>
                  <a:cubicBezTo>
                    <a:pt x="142" y="2202"/>
                    <a:pt x="3" y="2410"/>
                    <a:pt x="3" y="2641"/>
                  </a:cubicBezTo>
                  <a:lnTo>
                    <a:pt x="3" y="16192"/>
                  </a:lnTo>
                  <a:cubicBezTo>
                    <a:pt x="1" y="16516"/>
                    <a:pt x="265" y="16758"/>
                    <a:pt x="564" y="16758"/>
                  </a:cubicBezTo>
                  <a:cubicBezTo>
                    <a:pt x="634" y="16758"/>
                    <a:pt x="706" y="16745"/>
                    <a:pt x="777" y="16716"/>
                  </a:cubicBezTo>
                  <a:lnTo>
                    <a:pt x="5649" y="14768"/>
                  </a:lnTo>
                  <a:lnTo>
                    <a:pt x="56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srgbClr val="435D74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7" name="Google Shape;6131;p76"/>
            <p:cNvSpPr/>
            <p:nvPr/>
          </p:nvSpPr>
          <p:spPr>
            <a:xfrm>
              <a:off x="2254900" y="2061050"/>
              <a:ext cx="143050" cy="415650"/>
            </a:xfrm>
            <a:custGeom>
              <a:avLst/>
              <a:gdLst/>
              <a:ahLst/>
              <a:cxnLst/>
              <a:rect l="l" t="t" r="r" b="b"/>
              <a:pathLst>
                <a:path w="5722" h="16626" extrusionOk="0">
                  <a:moveTo>
                    <a:pt x="2504" y="6585"/>
                  </a:moveTo>
                  <a:cubicBezTo>
                    <a:pt x="2647" y="6585"/>
                    <a:pt x="2794" y="6645"/>
                    <a:pt x="2916" y="6788"/>
                  </a:cubicBezTo>
                  <a:cubicBezTo>
                    <a:pt x="3153" y="7068"/>
                    <a:pt x="3349" y="7378"/>
                    <a:pt x="3500" y="7709"/>
                  </a:cubicBezTo>
                  <a:cubicBezTo>
                    <a:pt x="3766" y="8258"/>
                    <a:pt x="3464" y="8654"/>
                    <a:pt x="3096" y="8654"/>
                  </a:cubicBezTo>
                  <a:cubicBezTo>
                    <a:pt x="2878" y="8654"/>
                    <a:pt x="2636" y="8515"/>
                    <a:pt x="2476" y="8185"/>
                  </a:cubicBezTo>
                  <a:cubicBezTo>
                    <a:pt x="2367" y="7947"/>
                    <a:pt x="2226" y="7724"/>
                    <a:pt x="2057" y="7523"/>
                  </a:cubicBezTo>
                  <a:cubicBezTo>
                    <a:pt x="1694" y="7098"/>
                    <a:pt x="2083" y="6585"/>
                    <a:pt x="2504" y="6585"/>
                  </a:cubicBezTo>
                  <a:close/>
                  <a:moveTo>
                    <a:pt x="1" y="0"/>
                  </a:moveTo>
                  <a:lnTo>
                    <a:pt x="1" y="5475"/>
                  </a:lnTo>
                  <a:cubicBezTo>
                    <a:pt x="217" y="5475"/>
                    <a:pt x="434" y="5496"/>
                    <a:pt x="648" y="5532"/>
                  </a:cubicBezTo>
                  <a:cubicBezTo>
                    <a:pt x="1334" y="5657"/>
                    <a:pt x="1201" y="6655"/>
                    <a:pt x="564" y="6655"/>
                  </a:cubicBezTo>
                  <a:cubicBezTo>
                    <a:pt x="525" y="6655"/>
                    <a:pt x="483" y="6651"/>
                    <a:pt x="440" y="6643"/>
                  </a:cubicBezTo>
                  <a:cubicBezTo>
                    <a:pt x="296" y="6622"/>
                    <a:pt x="148" y="6610"/>
                    <a:pt x="1" y="6604"/>
                  </a:cubicBezTo>
                  <a:lnTo>
                    <a:pt x="1" y="14744"/>
                  </a:lnTo>
                  <a:lnTo>
                    <a:pt x="5722" y="16626"/>
                  </a:lnTo>
                  <a:lnTo>
                    <a:pt x="5722" y="10395"/>
                  </a:lnTo>
                  <a:cubicBezTo>
                    <a:pt x="5704" y="10397"/>
                    <a:pt x="5684" y="10397"/>
                    <a:pt x="5661" y="10397"/>
                  </a:cubicBezTo>
                  <a:cubicBezTo>
                    <a:pt x="5400" y="10397"/>
                    <a:pt x="4871" y="10299"/>
                    <a:pt x="4388" y="10085"/>
                  </a:cubicBezTo>
                  <a:cubicBezTo>
                    <a:pt x="3793" y="9819"/>
                    <a:pt x="4068" y="8997"/>
                    <a:pt x="4603" y="8997"/>
                  </a:cubicBezTo>
                  <a:cubicBezTo>
                    <a:pt x="4680" y="8997"/>
                    <a:pt x="4763" y="9014"/>
                    <a:pt x="4849" y="9052"/>
                  </a:cubicBezTo>
                  <a:cubicBezTo>
                    <a:pt x="5123" y="9176"/>
                    <a:pt x="5418" y="9251"/>
                    <a:pt x="5722" y="9275"/>
                  </a:cubicBezTo>
                  <a:lnTo>
                    <a:pt x="5722" y="1882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srgbClr val="435D74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8" name="Google Shape;6132;p76"/>
            <p:cNvSpPr/>
            <p:nvPr/>
          </p:nvSpPr>
          <p:spPr>
            <a:xfrm>
              <a:off x="2426175" y="2057100"/>
              <a:ext cx="141175" cy="418925"/>
            </a:xfrm>
            <a:custGeom>
              <a:avLst/>
              <a:gdLst/>
              <a:ahLst/>
              <a:cxnLst/>
              <a:rect l="l" t="t" r="r" b="b"/>
              <a:pathLst>
                <a:path w="5647" h="16757" extrusionOk="0">
                  <a:moveTo>
                    <a:pt x="2800" y="5647"/>
                  </a:moveTo>
                  <a:cubicBezTo>
                    <a:pt x="3154" y="5647"/>
                    <a:pt x="3516" y="5968"/>
                    <a:pt x="3349" y="6410"/>
                  </a:cubicBezTo>
                  <a:lnTo>
                    <a:pt x="3153" y="6937"/>
                  </a:lnTo>
                  <a:cubicBezTo>
                    <a:pt x="3055" y="7196"/>
                    <a:pt x="2850" y="7305"/>
                    <a:pt x="2643" y="7305"/>
                  </a:cubicBezTo>
                  <a:cubicBezTo>
                    <a:pt x="2288" y="7305"/>
                    <a:pt x="1929" y="6984"/>
                    <a:pt x="2096" y="6539"/>
                  </a:cubicBezTo>
                  <a:lnTo>
                    <a:pt x="2295" y="6012"/>
                  </a:lnTo>
                  <a:cubicBezTo>
                    <a:pt x="2390" y="5755"/>
                    <a:pt x="2594" y="5647"/>
                    <a:pt x="2800" y="5647"/>
                  </a:cubicBezTo>
                  <a:close/>
                  <a:moveTo>
                    <a:pt x="1700" y="8178"/>
                  </a:moveTo>
                  <a:cubicBezTo>
                    <a:pt x="2108" y="8178"/>
                    <a:pt x="2500" y="8655"/>
                    <a:pt x="2168" y="9090"/>
                  </a:cubicBezTo>
                  <a:cubicBezTo>
                    <a:pt x="1906" y="9433"/>
                    <a:pt x="1587" y="9725"/>
                    <a:pt x="1226" y="9960"/>
                  </a:cubicBezTo>
                  <a:cubicBezTo>
                    <a:pt x="1118" y="10030"/>
                    <a:pt x="1011" y="10060"/>
                    <a:pt x="911" y="10060"/>
                  </a:cubicBezTo>
                  <a:cubicBezTo>
                    <a:pt x="424" y="10060"/>
                    <a:pt x="97" y="9344"/>
                    <a:pt x="612" y="9012"/>
                  </a:cubicBezTo>
                  <a:cubicBezTo>
                    <a:pt x="867" y="8849"/>
                    <a:pt x="1090" y="8641"/>
                    <a:pt x="1274" y="8403"/>
                  </a:cubicBezTo>
                  <a:cubicBezTo>
                    <a:pt x="1394" y="8244"/>
                    <a:pt x="1548" y="8178"/>
                    <a:pt x="1700" y="8178"/>
                  </a:cubicBezTo>
                  <a:close/>
                  <a:moveTo>
                    <a:pt x="5080" y="0"/>
                  </a:moveTo>
                  <a:cubicBezTo>
                    <a:pt x="5010" y="0"/>
                    <a:pt x="4939" y="13"/>
                    <a:pt x="4869" y="41"/>
                  </a:cubicBezTo>
                  <a:lnTo>
                    <a:pt x="0" y="1989"/>
                  </a:lnTo>
                  <a:lnTo>
                    <a:pt x="0" y="16756"/>
                  </a:lnTo>
                  <a:lnTo>
                    <a:pt x="5291" y="14640"/>
                  </a:lnTo>
                  <a:cubicBezTo>
                    <a:pt x="5505" y="14555"/>
                    <a:pt x="5646" y="14347"/>
                    <a:pt x="5646" y="14116"/>
                  </a:cubicBezTo>
                  <a:lnTo>
                    <a:pt x="5646" y="565"/>
                  </a:lnTo>
                  <a:cubicBezTo>
                    <a:pt x="5644" y="240"/>
                    <a:pt x="5378" y="0"/>
                    <a:pt x="5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srgbClr val="435D74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29" name="Google Shape;8816;p82"/>
          <p:cNvGrpSpPr/>
          <p:nvPr/>
        </p:nvGrpSpPr>
        <p:grpSpPr>
          <a:xfrm>
            <a:off x="673349" y="4815000"/>
            <a:ext cx="739973" cy="726670"/>
            <a:chOff x="-6690625" y="3631325"/>
            <a:chExt cx="307225" cy="29222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0" name="Google Shape;8817;p82"/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31" name="Google Shape;8818;p82"/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32" name="Google Shape;8819;p82"/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33" name="Google Shape;8820;p82"/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34" name="Google Shape;8821;p82"/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35" name="Google Shape;7485;p79"/>
          <p:cNvGrpSpPr/>
          <p:nvPr/>
        </p:nvGrpSpPr>
        <p:grpSpPr>
          <a:xfrm>
            <a:off x="6165463" y="4695369"/>
            <a:ext cx="1083682" cy="834237"/>
            <a:chOff x="-31093575" y="3552550"/>
            <a:chExt cx="291450" cy="2919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6" name="Google Shape;7486;p79"/>
            <p:cNvSpPr/>
            <p:nvPr/>
          </p:nvSpPr>
          <p:spPr>
            <a:xfrm>
              <a:off x="-31011650" y="3745525"/>
              <a:ext cx="7900" cy="12625"/>
            </a:xfrm>
            <a:custGeom>
              <a:avLst/>
              <a:gdLst/>
              <a:ahLst/>
              <a:cxnLst/>
              <a:rect l="l" t="t" r="r" b="b"/>
              <a:pathLst>
                <a:path w="316" h="505" extrusionOk="0">
                  <a:moveTo>
                    <a:pt x="158" y="1"/>
                  </a:moveTo>
                  <a:lnTo>
                    <a:pt x="0" y="505"/>
                  </a:lnTo>
                  <a:lnTo>
                    <a:pt x="315" y="505"/>
                  </a:lnTo>
                  <a:lnTo>
                    <a:pt x="15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37" name="Google Shape;7487;p79"/>
            <p:cNvSpPr/>
            <p:nvPr/>
          </p:nvSpPr>
          <p:spPr>
            <a:xfrm>
              <a:off x="-31093575" y="3671500"/>
              <a:ext cx="171725" cy="172950"/>
            </a:xfrm>
            <a:custGeom>
              <a:avLst/>
              <a:gdLst/>
              <a:ahLst/>
              <a:cxnLst/>
              <a:rect l="l" t="t" r="r" b="b"/>
              <a:pathLst>
                <a:path w="6869" h="6918" extrusionOk="0">
                  <a:moveTo>
                    <a:pt x="3427" y="1449"/>
                  </a:moveTo>
                  <a:cubicBezTo>
                    <a:pt x="3569" y="1449"/>
                    <a:pt x="3718" y="1512"/>
                    <a:pt x="3781" y="1638"/>
                  </a:cubicBezTo>
                  <a:lnTo>
                    <a:pt x="4317" y="3466"/>
                  </a:lnTo>
                  <a:lnTo>
                    <a:pt x="4474" y="3466"/>
                  </a:lnTo>
                  <a:cubicBezTo>
                    <a:pt x="4695" y="3466"/>
                    <a:pt x="4852" y="3623"/>
                    <a:pt x="4852" y="3812"/>
                  </a:cubicBezTo>
                  <a:cubicBezTo>
                    <a:pt x="4852" y="3970"/>
                    <a:pt x="4726" y="4127"/>
                    <a:pt x="4537" y="4127"/>
                  </a:cubicBezTo>
                  <a:lnTo>
                    <a:pt x="4789" y="5072"/>
                  </a:lnTo>
                  <a:cubicBezTo>
                    <a:pt x="4852" y="5262"/>
                    <a:pt x="4758" y="5419"/>
                    <a:pt x="4569" y="5514"/>
                  </a:cubicBezTo>
                  <a:cubicBezTo>
                    <a:pt x="4545" y="5518"/>
                    <a:pt x="4521" y="5520"/>
                    <a:pt x="4498" y="5520"/>
                  </a:cubicBezTo>
                  <a:cubicBezTo>
                    <a:pt x="4341" y="5520"/>
                    <a:pt x="4210" y="5427"/>
                    <a:pt x="4128" y="5262"/>
                  </a:cubicBezTo>
                  <a:lnTo>
                    <a:pt x="3781" y="4127"/>
                  </a:lnTo>
                  <a:lnTo>
                    <a:pt x="3057" y="4127"/>
                  </a:lnTo>
                  <a:lnTo>
                    <a:pt x="2710" y="5262"/>
                  </a:lnTo>
                  <a:cubicBezTo>
                    <a:pt x="2683" y="5427"/>
                    <a:pt x="2535" y="5520"/>
                    <a:pt x="2351" y="5520"/>
                  </a:cubicBezTo>
                  <a:cubicBezTo>
                    <a:pt x="2325" y="5520"/>
                    <a:pt x="2297" y="5518"/>
                    <a:pt x="2269" y="5514"/>
                  </a:cubicBezTo>
                  <a:cubicBezTo>
                    <a:pt x="2080" y="5451"/>
                    <a:pt x="2017" y="5262"/>
                    <a:pt x="2049" y="5072"/>
                  </a:cubicBezTo>
                  <a:lnTo>
                    <a:pt x="2332" y="4127"/>
                  </a:lnTo>
                  <a:cubicBezTo>
                    <a:pt x="2175" y="4096"/>
                    <a:pt x="2017" y="3970"/>
                    <a:pt x="2017" y="3812"/>
                  </a:cubicBezTo>
                  <a:cubicBezTo>
                    <a:pt x="2049" y="3623"/>
                    <a:pt x="2206" y="3466"/>
                    <a:pt x="2395" y="3466"/>
                  </a:cubicBezTo>
                  <a:lnTo>
                    <a:pt x="2553" y="3466"/>
                  </a:lnTo>
                  <a:lnTo>
                    <a:pt x="3120" y="1638"/>
                  </a:lnTo>
                  <a:cubicBezTo>
                    <a:pt x="3151" y="1512"/>
                    <a:pt x="3285" y="1449"/>
                    <a:pt x="3427" y="1449"/>
                  </a:cubicBezTo>
                  <a:close/>
                  <a:moveTo>
                    <a:pt x="3435" y="0"/>
                  </a:moveTo>
                  <a:cubicBezTo>
                    <a:pt x="1544" y="0"/>
                    <a:pt x="1" y="1544"/>
                    <a:pt x="1" y="3434"/>
                  </a:cubicBezTo>
                  <a:cubicBezTo>
                    <a:pt x="1" y="5356"/>
                    <a:pt x="1544" y="6900"/>
                    <a:pt x="3435" y="6900"/>
                  </a:cubicBezTo>
                  <a:cubicBezTo>
                    <a:pt x="4065" y="6900"/>
                    <a:pt x="4632" y="6742"/>
                    <a:pt x="5168" y="6427"/>
                  </a:cubicBezTo>
                  <a:lnTo>
                    <a:pt x="6365" y="6900"/>
                  </a:lnTo>
                  <a:cubicBezTo>
                    <a:pt x="6407" y="6910"/>
                    <a:pt x="6449" y="6917"/>
                    <a:pt x="6491" y="6917"/>
                  </a:cubicBezTo>
                  <a:cubicBezTo>
                    <a:pt x="6575" y="6917"/>
                    <a:pt x="6659" y="6889"/>
                    <a:pt x="6743" y="6805"/>
                  </a:cubicBezTo>
                  <a:cubicBezTo>
                    <a:pt x="6806" y="6742"/>
                    <a:pt x="6869" y="6616"/>
                    <a:pt x="6869" y="6459"/>
                  </a:cubicBezTo>
                  <a:lnTo>
                    <a:pt x="6491" y="5009"/>
                  </a:lnTo>
                  <a:cubicBezTo>
                    <a:pt x="6743" y="4537"/>
                    <a:pt x="6869" y="4001"/>
                    <a:pt x="6869" y="3466"/>
                  </a:cubicBezTo>
                  <a:cubicBezTo>
                    <a:pt x="6869" y="3119"/>
                    <a:pt x="6774" y="2804"/>
                    <a:pt x="6711" y="2489"/>
                  </a:cubicBezTo>
                  <a:cubicBezTo>
                    <a:pt x="6617" y="2426"/>
                    <a:pt x="6491" y="2395"/>
                    <a:pt x="6428" y="2363"/>
                  </a:cubicBezTo>
                  <a:lnTo>
                    <a:pt x="5514" y="2710"/>
                  </a:lnTo>
                  <a:cubicBezTo>
                    <a:pt x="5389" y="2755"/>
                    <a:pt x="5256" y="2780"/>
                    <a:pt x="5125" y="2780"/>
                  </a:cubicBezTo>
                  <a:cubicBezTo>
                    <a:pt x="4892" y="2780"/>
                    <a:pt x="4667" y="2702"/>
                    <a:pt x="4506" y="2521"/>
                  </a:cubicBezTo>
                  <a:cubicBezTo>
                    <a:pt x="4222" y="2269"/>
                    <a:pt x="4096" y="1891"/>
                    <a:pt x="4159" y="1481"/>
                  </a:cubicBezTo>
                  <a:lnTo>
                    <a:pt x="4443" y="221"/>
                  </a:lnTo>
                  <a:cubicBezTo>
                    <a:pt x="4443" y="189"/>
                    <a:pt x="4443" y="189"/>
                    <a:pt x="4411" y="158"/>
                  </a:cubicBezTo>
                  <a:cubicBezTo>
                    <a:pt x="4096" y="63"/>
                    <a:pt x="3781" y="0"/>
                    <a:pt x="34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38" name="Google Shape;7488;p79"/>
            <p:cNvSpPr/>
            <p:nvPr/>
          </p:nvSpPr>
          <p:spPr>
            <a:xfrm>
              <a:off x="-30895875" y="3621075"/>
              <a:ext cx="15775" cy="26025"/>
            </a:xfrm>
            <a:custGeom>
              <a:avLst/>
              <a:gdLst/>
              <a:ahLst/>
              <a:cxnLst/>
              <a:rect l="l" t="t" r="r" b="b"/>
              <a:pathLst>
                <a:path w="631" h="1041" extrusionOk="0">
                  <a:moveTo>
                    <a:pt x="0" y="1"/>
                  </a:moveTo>
                  <a:cubicBezTo>
                    <a:pt x="32" y="410"/>
                    <a:pt x="126" y="694"/>
                    <a:pt x="315" y="1041"/>
                  </a:cubicBezTo>
                  <a:cubicBezTo>
                    <a:pt x="473" y="694"/>
                    <a:pt x="599" y="347"/>
                    <a:pt x="6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40" name="Google Shape;7489;p79"/>
            <p:cNvSpPr/>
            <p:nvPr/>
          </p:nvSpPr>
          <p:spPr>
            <a:xfrm>
              <a:off x="-30974650" y="3552550"/>
              <a:ext cx="172525" cy="172400"/>
            </a:xfrm>
            <a:custGeom>
              <a:avLst/>
              <a:gdLst/>
              <a:ahLst/>
              <a:cxnLst/>
              <a:rect l="l" t="t" r="r" b="b"/>
              <a:pathLst>
                <a:path w="6901" h="6896" extrusionOk="0">
                  <a:moveTo>
                    <a:pt x="3435" y="1356"/>
                  </a:moveTo>
                  <a:cubicBezTo>
                    <a:pt x="3624" y="1356"/>
                    <a:pt x="3782" y="1513"/>
                    <a:pt x="3782" y="1734"/>
                  </a:cubicBezTo>
                  <a:lnTo>
                    <a:pt x="3782" y="2080"/>
                  </a:lnTo>
                  <a:lnTo>
                    <a:pt x="4821" y="2080"/>
                  </a:lnTo>
                  <a:cubicBezTo>
                    <a:pt x="5010" y="2080"/>
                    <a:pt x="5168" y="2238"/>
                    <a:pt x="5168" y="2427"/>
                  </a:cubicBezTo>
                  <a:cubicBezTo>
                    <a:pt x="5168" y="2616"/>
                    <a:pt x="5010" y="2742"/>
                    <a:pt x="4821" y="2742"/>
                  </a:cubicBezTo>
                  <a:lnTo>
                    <a:pt x="4412" y="2742"/>
                  </a:lnTo>
                  <a:cubicBezTo>
                    <a:pt x="4380" y="3341"/>
                    <a:pt x="4191" y="3876"/>
                    <a:pt x="3876" y="4412"/>
                  </a:cubicBezTo>
                  <a:cubicBezTo>
                    <a:pt x="3908" y="4443"/>
                    <a:pt x="3908" y="4475"/>
                    <a:pt x="3939" y="4506"/>
                  </a:cubicBezTo>
                  <a:lnTo>
                    <a:pt x="4349" y="4916"/>
                  </a:lnTo>
                  <a:cubicBezTo>
                    <a:pt x="4443" y="5042"/>
                    <a:pt x="4443" y="5262"/>
                    <a:pt x="4349" y="5388"/>
                  </a:cubicBezTo>
                  <a:cubicBezTo>
                    <a:pt x="4286" y="5451"/>
                    <a:pt x="4191" y="5483"/>
                    <a:pt x="4101" y="5483"/>
                  </a:cubicBezTo>
                  <a:cubicBezTo>
                    <a:pt x="4010" y="5483"/>
                    <a:pt x="3923" y="5451"/>
                    <a:pt x="3876" y="5388"/>
                  </a:cubicBezTo>
                  <a:lnTo>
                    <a:pt x="3466" y="4979"/>
                  </a:lnTo>
                  <a:lnTo>
                    <a:pt x="3435" y="4947"/>
                  </a:lnTo>
                  <a:lnTo>
                    <a:pt x="3403" y="4979"/>
                  </a:lnTo>
                  <a:lnTo>
                    <a:pt x="2994" y="5388"/>
                  </a:lnTo>
                  <a:cubicBezTo>
                    <a:pt x="2931" y="5451"/>
                    <a:pt x="2844" y="5483"/>
                    <a:pt x="2758" y="5483"/>
                  </a:cubicBezTo>
                  <a:cubicBezTo>
                    <a:pt x="2671" y="5483"/>
                    <a:pt x="2584" y="5451"/>
                    <a:pt x="2521" y="5388"/>
                  </a:cubicBezTo>
                  <a:cubicBezTo>
                    <a:pt x="2395" y="5262"/>
                    <a:pt x="2395" y="5042"/>
                    <a:pt x="2521" y="4916"/>
                  </a:cubicBezTo>
                  <a:lnTo>
                    <a:pt x="2931" y="4506"/>
                  </a:lnTo>
                  <a:cubicBezTo>
                    <a:pt x="2962" y="4475"/>
                    <a:pt x="2962" y="4443"/>
                    <a:pt x="2994" y="4412"/>
                  </a:cubicBezTo>
                  <a:cubicBezTo>
                    <a:pt x="2679" y="3939"/>
                    <a:pt x="2490" y="3341"/>
                    <a:pt x="2458" y="2742"/>
                  </a:cubicBezTo>
                  <a:lnTo>
                    <a:pt x="2049" y="2742"/>
                  </a:lnTo>
                  <a:cubicBezTo>
                    <a:pt x="1860" y="2742"/>
                    <a:pt x="1702" y="2584"/>
                    <a:pt x="1702" y="2395"/>
                  </a:cubicBezTo>
                  <a:cubicBezTo>
                    <a:pt x="1702" y="2206"/>
                    <a:pt x="1860" y="2049"/>
                    <a:pt x="2049" y="2049"/>
                  </a:cubicBezTo>
                  <a:lnTo>
                    <a:pt x="3088" y="2049"/>
                  </a:lnTo>
                  <a:lnTo>
                    <a:pt x="3088" y="1734"/>
                  </a:lnTo>
                  <a:cubicBezTo>
                    <a:pt x="3088" y="1513"/>
                    <a:pt x="3246" y="1356"/>
                    <a:pt x="3435" y="1356"/>
                  </a:cubicBezTo>
                  <a:close/>
                  <a:moveTo>
                    <a:pt x="3466" y="1"/>
                  </a:moveTo>
                  <a:cubicBezTo>
                    <a:pt x="1576" y="1"/>
                    <a:pt x="32" y="1576"/>
                    <a:pt x="32" y="3467"/>
                  </a:cubicBezTo>
                  <a:cubicBezTo>
                    <a:pt x="32" y="3971"/>
                    <a:pt x="158" y="4506"/>
                    <a:pt x="411" y="4979"/>
                  </a:cubicBezTo>
                  <a:lnTo>
                    <a:pt x="32" y="6459"/>
                  </a:lnTo>
                  <a:cubicBezTo>
                    <a:pt x="1" y="6554"/>
                    <a:pt x="32" y="6680"/>
                    <a:pt x="158" y="6806"/>
                  </a:cubicBezTo>
                  <a:cubicBezTo>
                    <a:pt x="225" y="6851"/>
                    <a:pt x="324" y="6895"/>
                    <a:pt x="420" y="6895"/>
                  </a:cubicBezTo>
                  <a:cubicBezTo>
                    <a:pt x="460" y="6895"/>
                    <a:pt x="500" y="6887"/>
                    <a:pt x="537" y="6869"/>
                  </a:cubicBezTo>
                  <a:lnTo>
                    <a:pt x="1734" y="6396"/>
                  </a:lnTo>
                  <a:cubicBezTo>
                    <a:pt x="2269" y="6712"/>
                    <a:pt x="2899" y="6869"/>
                    <a:pt x="3466" y="6869"/>
                  </a:cubicBezTo>
                  <a:cubicBezTo>
                    <a:pt x="5357" y="6869"/>
                    <a:pt x="6901" y="5357"/>
                    <a:pt x="6901" y="3435"/>
                  </a:cubicBezTo>
                  <a:cubicBezTo>
                    <a:pt x="6901" y="1576"/>
                    <a:pt x="5325" y="1"/>
                    <a:pt x="34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41" name="Google Shape;6420;p77"/>
          <p:cNvGrpSpPr/>
          <p:nvPr/>
        </p:nvGrpSpPr>
        <p:grpSpPr>
          <a:xfrm>
            <a:off x="633683" y="1826500"/>
            <a:ext cx="674049" cy="647643"/>
            <a:chOff x="-41111350" y="3239100"/>
            <a:chExt cx="318200" cy="31742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2" name="Google Shape;6421;p77"/>
            <p:cNvSpPr/>
            <p:nvPr/>
          </p:nvSpPr>
          <p:spPr>
            <a:xfrm>
              <a:off x="-41111350" y="3239100"/>
              <a:ext cx="145725" cy="144925"/>
            </a:xfrm>
            <a:custGeom>
              <a:avLst/>
              <a:gdLst/>
              <a:ahLst/>
              <a:cxnLst/>
              <a:rect l="l" t="t" r="r" b="b"/>
              <a:pathLst>
                <a:path w="5829" h="5797" extrusionOk="0">
                  <a:moveTo>
                    <a:pt x="2930" y="1670"/>
                  </a:moveTo>
                  <a:cubicBezTo>
                    <a:pt x="3119" y="1670"/>
                    <a:pt x="3308" y="1859"/>
                    <a:pt x="3308" y="2048"/>
                  </a:cubicBezTo>
                  <a:lnTo>
                    <a:pt x="3308" y="2489"/>
                  </a:lnTo>
                  <a:lnTo>
                    <a:pt x="3749" y="2489"/>
                  </a:lnTo>
                  <a:cubicBezTo>
                    <a:pt x="4001" y="2489"/>
                    <a:pt x="4159" y="2678"/>
                    <a:pt x="4159" y="2930"/>
                  </a:cubicBezTo>
                  <a:cubicBezTo>
                    <a:pt x="4159" y="3151"/>
                    <a:pt x="3938" y="3340"/>
                    <a:pt x="3749" y="3340"/>
                  </a:cubicBezTo>
                  <a:lnTo>
                    <a:pt x="3308" y="3340"/>
                  </a:lnTo>
                  <a:lnTo>
                    <a:pt x="3308" y="3781"/>
                  </a:lnTo>
                  <a:cubicBezTo>
                    <a:pt x="3308" y="4001"/>
                    <a:pt x="3119" y="4159"/>
                    <a:pt x="2930" y="4159"/>
                  </a:cubicBezTo>
                  <a:cubicBezTo>
                    <a:pt x="2710" y="4159"/>
                    <a:pt x="2520" y="3970"/>
                    <a:pt x="2520" y="3781"/>
                  </a:cubicBezTo>
                  <a:lnTo>
                    <a:pt x="2520" y="3340"/>
                  </a:lnTo>
                  <a:lnTo>
                    <a:pt x="2079" y="3340"/>
                  </a:lnTo>
                  <a:cubicBezTo>
                    <a:pt x="1859" y="3340"/>
                    <a:pt x="1701" y="3151"/>
                    <a:pt x="1701" y="2930"/>
                  </a:cubicBezTo>
                  <a:cubicBezTo>
                    <a:pt x="1701" y="2678"/>
                    <a:pt x="1859" y="2489"/>
                    <a:pt x="2079" y="2489"/>
                  </a:cubicBezTo>
                  <a:lnTo>
                    <a:pt x="2520" y="2489"/>
                  </a:lnTo>
                  <a:lnTo>
                    <a:pt x="2520" y="2048"/>
                  </a:lnTo>
                  <a:cubicBezTo>
                    <a:pt x="2520" y="1827"/>
                    <a:pt x="2710" y="1670"/>
                    <a:pt x="2930" y="1670"/>
                  </a:cubicBezTo>
                  <a:close/>
                  <a:moveTo>
                    <a:pt x="441" y="0"/>
                  </a:moveTo>
                  <a:cubicBezTo>
                    <a:pt x="189" y="0"/>
                    <a:pt x="0" y="189"/>
                    <a:pt x="0" y="441"/>
                  </a:cubicBezTo>
                  <a:lnTo>
                    <a:pt x="0" y="5387"/>
                  </a:lnTo>
                  <a:cubicBezTo>
                    <a:pt x="32" y="5639"/>
                    <a:pt x="221" y="5797"/>
                    <a:pt x="441" y="5797"/>
                  </a:cubicBezTo>
                  <a:lnTo>
                    <a:pt x="5387" y="5797"/>
                  </a:lnTo>
                  <a:cubicBezTo>
                    <a:pt x="5639" y="5797"/>
                    <a:pt x="5829" y="5608"/>
                    <a:pt x="5829" y="5387"/>
                  </a:cubicBezTo>
                  <a:lnTo>
                    <a:pt x="5829" y="441"/>
                  </a:lnTo>
                  <a:cubicBezTo>
                    <a:pt x="5829" y="189"/>
                    <a:pt x="5639" y="0"/>
                    <a:pt x="5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43" name="Google Shape;6422;p77"/>
            <p:cNvSpPr/>
            <p:nvPr/>
          </p:nvSpPr>
          <p:spPr>
            <a:xfrm>
              <a:off x="-41110575" y="3412375"/>
              <a:ext cx="146525" cy="144150"/>
            </a:xfrm>
            <a:custGeom>
              <a:avLst/>
              <a:gdLst/>
              <a:ahLst/>
              <a:cxnLst/>
              <a:rect l="l" t="t" r="r" b="b"/>
              <a:pathLst>
                <a:path w="5861" h="5766" extrusionOk="0">
                  <a:moveTo>
                    <a:pt x="3450" y="1859"/>
                  </a:moveTo>
                  <a:cubicBezTo>
                    <a:pt x="3561" y="1859"/>
                    <a:pt x="3671" y="1890"/>
                    <a:pt x="3750" y="1953"/>
                  </a:cubicBezTo>
                  <a:cubicBezTo>
                    <a:pt x="3907" y="2111"/>
                    <a:pt x="3907" y="2395"/>
                    <a:pt x="3750" y="2552"/>
                  </a:cubicBezTo>
                  <a:lnTo>
                    <a:pt x="3466" y="2836"/>
                  </a:lnTo>
                  <a:lnTo>
                    <a:pt x="3750" y="3119"/>
                  </a:lnTo>
                  <a:cubicBezTo>
                    <a:pt x="3907" y="3277"/>
                    <a:pt x="3907" y="3529"/>
                    <a:pt x="3750" y="3686"/>
                  </a:cubicBezTo>
                  <a:cubicBezTo>
                    <a:pt x="3671" y="3765"/>
                    <a:pt x="3561" y="3804"/>
                    <a:pt x="3450" y="3804"/>
                  </a:cubicBezTo>
                  <a:cubicBezTo>
                    <a:pt x="3340" y="3804"/>
                    <a:pt x="3230" y="3765"/>
                    <a:pt x="3151" y="3686"/>
                  </a:cubicBezTo>
                  <a:lnTo>
                    <a:pt x="2899" y="3434"/>
                  </a:lnTo>
                  <a:lnTo>
                    <a:pt x="2616" y="3686"/>
                  </a:lnTo>
                  <a:cubicBezTo>
                    <a:pt x="2537" y="3765"/>
                    <a:pt x="2426" y="3804"/>
                    <a:pt x="2316" y="3804"/>
                  </a:cubicBezTo>
                  <a:cubicBezTo>
                    <a:pt x="2206" y="3804"/>
                    <a:pt x="2096" y="3765"/>
                    <a:pt x="2017" y="3686"/>
                  </a:cubicBezTo>
                  <a:cubicBezTo>
                    <a:pt x="1859" y="3529"/>
                    <a:pt x="1859" y="3277"/>
                    <a:pt x="2017" y="3119"/>
                  </a:cubicBezTo>
                  <a:lnTo>
                    <a:pt x="2300" y="2836"/>
                  </a:lnTo>
                  <a:lnTo>
                    <a:pt x="2017" y="2552"/>
                  </a:lnTo>
                  <a:cubicBezTo>
                    <a:pt x="1859" y="2395"/>
                    <a:pt x="1859" y="2111"/>
                    <a:pt x="2017" y="1953"/>
                  </a:cubicBezTo>
                  <a:cubicBezTo>
                    <a:pt x="2096" y="1890"/>
                    <a:pt x="2206" y="1859"/>
                    <a:pt x="2316" y="1859"/>
                  </a:cubicBezTo>
                  <a:cubicBezTo>
                    <a:pt x="2426" y="1859"/>
                    <a:pt x="2537" y="1890"/>
                    <a:pt x="2616" y="1953"/>
                  </a:cubicBezTo>
                  <a:lnTo>
                    <a:pt x="2899" y="2237"/>
                  </a:lnTo>
                  <a:lnTo>
                    <a:pt x="3151" y="1953"/>
                  </a:lnTo>
                  <a:cubicBezTo>
                    <a:pt x="3230" y="1890"/>
                    <a:pt x="3340" y="1859"/>
                    <a:pt x="3450" y="1859"/>
                  </a:cubicBezTo>
                  <a:close/>
                  <a:moveTo>
                    <a:pt x="442" y="0"/>
                  </a:moveTo>
                  <a:cubicBezTo>
                    <a:pt x="221" y="0"/>
                    <a:pt x="1" y="189"/>
                    <a:pt x="1" y="378"/>
                  </a:cubicBezTo>
                  <a:lnTo>
                    <a:pt x="1" y="5356"/>
                  </a:lnTo>
                  <a:cubicBezTo>
                    <a:pt x="1" y="5608"/>
                    <a:pt x="221" y="5766"/>
                    <a:pt x="442" y="5766"/>
                  </a:cubicBezTo>
                  <a:lnTo>
                    <a:pt x="5419" y="5766"/>
                  </a:lnTo>
                  <a:cubicBezTo>
                    <a:pt x="5640" y="5766"/>
                    <a:pt x="5861" y="5545"/>
                    <a:pt x="5861" y="5356"/>
                  </a:cubicBezTo>
                  <a:lnTo>
                    <a:pt x="5861" y="378"/>
                  </a:lnTo>
                  <a:cubicBezTo>
                    <a:pt x="5861" y="158"/>
                    <a:pt x="5640" y="0"/>
                    <a:pt x="54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44" name="Google Shape;6423;p77"/>
            <p:cNvSpPr/>
            <p:nvPr/>
          </p:nvSpPr>
          <p:spPr>
            <a:xfrm>
              <a:off x="-40938875" y="3239100"/>
              <a:ext cx="145725" cy="144925"/>
            </a:xfrm>
            <a:custGeom>
              <a:avLst/>
              <a:gdLst/>
              <a:ahLst/>
              <a:cxnLst/>
              <a:rect l="l" t="t" r="r" b="b"/>
              <a:pathLst>
                <a:path w="5829" h="5797" extrusionOk="0">
                  <a:moveTo>
                    <a:pt x="3750" y="2457"/>
                  </a:moveTo>
                  <a:cubicBezTo>
                    <a:pt x="3970" y="2457"/>
                    <a:pt x="4128" y="2646"/>
                    <a:pt x="4128" y="2867"/>
                  </a:cubicBezTo>
                  <a:cubicBezTo>
                    <a:pt x="4159" y="3151"/>
                    <a:pt x="3970" y="3308"/>
                    <a:pt x="3750" y="3308"/>
                  </a:cubicBezTo>
                  <a:lnTo>
                    <a:pt x="2080" y="3308"/>
                  </a:lnTo>
                  <a:cubicBezTo>
                    <a:pt x="1859" y="3308"/>
                    <a:pt x="1702" y="3119"/>
                    <a:pt x="1702" y="2867"/>
                  </a:cubicBezTo>
                  <a:cubicBezTo>
                    <a:pt x="1702" y="2646"/>
                    <a:pt x="1891" y="2457"/>
                    <a:pt x="2080" y="2457"/>
                  </a:cubicBezTo>
                  <a:close/>
                  <a:moveTo>
                    <a:pt x="442" y="0"/>
                  </a:moveTo>
                  <a:cubicBezTo>
                    <a:pt x="190" y="0"/>
                    <a:pt x="1" y="189"/>
                    <a:pt x="1" y="441"/>
                  </a:cubicBezTo>
                  <a:lnTo>
                    <a:pt x="1" y="5387"/>
                  </a:lnTo>
                  <a:cubicBezTo>
                    <a:pt x="1" y="5639"/>
                    <a:pt x="190" y="5797"/>
                    <a:pt x="442" y="5797"/>
                  </a:cubicBezTo>
                  <a:lnTo>
                    <a:pt x="5388" y="5797"/>
                  </a:lnTo>
                  <a:cubicBezTo>
                    <a:pt x="5640" y="5797"/>
                    <a:pt x="5829" y="5608"/>
                    <a:pt x="5829" y="5387"/>
                  </a:cubicBezTo>
                  <a:lnTo>
                    <a:pt x="5829" y="441"/>
                  </a:lnTo>
                  <a:cubicBezTo>
                    <a:pt x="5829" y="189"/>
                    <a:pt x="5640" y="0"/>
                    <a:pt x="53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45" name="Google Shape;6424;p77"/>
            <p:cNvSpPr/>
            <p:nvPr/>
          </p:nvSpPr>
          <p:spPr>
            <a:xfrm>
              <a:off x="-40938875" y="3411575"/>
              <a:ext cx="145725" cy="144950"/>
            </a:xfrm>
            <a:custGeom>
              <a:avLst/>
              <a:gdLst/>
              <a:ahLst/>
              <a:cxnLst/>
              <a:rect l="l" t="t" r="r" b="b"/>
              <a:pathLst>
                <a:path w="5829" h="5798" extrusionOk="0">
                  <a:moveTo>
                    <a:pt x="3750" y="1639"/>
                  </a:moveTo>
                  <a:cubicBezTo>
                    <a:pt x="3970" y="1639"/>
                    <a:pt x="4128" y="1859"/>
                    <a:pt x="4128" y="2080"/>
                  </a:cubicBezTo>
                  <a:cubicBezTo>
                    <a:pt x="4159" y="2332"/>
                    <a:pt x="3970" y="2490"/>
                    <a:pt x="3750" y="2490"/>
                  </a:cubicBezTo>
                  <a:lnTo>
                    <a:pt x="2080" y="2490"/>
                  </a:lnTo>
                  <a:cubicBezTo>
                    <a:pt x="1859" y="2490"/>
                    <a:pt x="1702" y="2269"/>
                    <a:pt x="1702" y="2080"/>
                  </a:cubicBezTo>
                  <a:cubicBezTo>
                    <a:pt x="1702" y="1859"/>
                    <a:pt x="1891" y="1639"/>
                    <a:pt x="2080" y="1639"/>
                  </a:cubicBezTo>
                  <a:close/>
                  <a:moveTo>
                    <a:pt x="3750" y="3309"/>
                  </a:moveTo>
                  <a:cubicBezTo>
                    <a:pt x="3970" y="3309"/>
                    <a:pt x="4128" y="3498"/>
                    <a:pt x="4128" y="3687"/>
                  </a:cubicBezTo>
                  <a:cubicBezTo>
                    <a:pt x="4159" y="3970"/>
                    <a:pt x="3970" y="4128"/>
                    <a:pt x="3750" y="4128"/>
                  </a:cubicBezTo>
                  <a:lnTo>
                    <a:pt x="2080" y="4128"/>
                  </a:lnTo>
                  <a:cubicBezTo>
                    <a:pt x="1859" y="4128"/>
                    <a:pt x="1702" y="3939"/>
                    <a:pt x="1702" y="3687"/>
                  </a:cubicBezTo>
                  <a:cubicBezTo>
                    <a:pt x="1702" y="3466"/>
                    <a:pt x="1891" y="3309"/>
                    <a:pt x="2080" y="3309"/>
                  </a:cubicBezTo>
                  <a:close/>
                  <a:moveTo>
                    <a:pt x="442" y="1"/>
                  </a:moveTo>
                  <a:cubicBezTo>
                    <a:pt x="190" y="1"/>
                    <a:pt x="1" y="190"/>
                    <a:pt x="1" y="379"/>
                  </a:cubicBezTo>
                  <a:lnTo>
                    <a:pt x="1" y="5388"/>
                  </a:lnTo>
                  <a:cubicBezTo>
                    <a:pt x="1" y="5640"/>
                    <a:pt x="190" y="5798"/>
                    <a:pt x="442" y="5798"/>
                  </a:cubicBezTo>
                  <a:lnTo>
                    <a:pt x="5388" y="5798"/>
                  </a:lnTo>
                  <a:cubicBezTo>
                    <a:pt x="5640" y="5798"/>
                    <a:pt x="5829" y="5577"/>
                    <a:pt x="5829" y="5388"/>
                  </a:cubicBezTo>
                  <a:lnTo>
                    <a:pt x="5829" y="410"/>
                  </a:lnTo>
                  <a:cubicBezTo>
                    <a:pt x="5829" y="190"/>
                    <a:pt x="5640" y="1"/>
                    <a:pt x="53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46" name="Google Shape;6483;p77"/>
          <p:cNvGrpSpPr/>
          <p:nvPr/>
        </p:nvGrpSpPr>
        <p:grpSpPr>
          <a:xfrm>
            <a:off x="609412" y="3236308"/>
            <a:ext cx="648851" cy="622330"/>
            <a:chOff x="-40378075" y="3267450"/>
            <a:chExt cx="317425" cy="28907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7" name="Google Shape;6484;p77"/>
            <p:cNvSpPr/>
            <p:nvPr/>
          </p:nvSpPr>
          <p:spPr>
            <a:xfrm>
              <a:off x="-40218975" y="3308400"/>
              <a:ext cx="158325" cy="248125"/>
            </a:xfrm>
            <a:custGeom>
              <a:avLst/>
              <a:gdLst/>
              <a:ahLst/>
              <a:cxnLst/>
              <a:rect l="l" t="t" r="r" b="b"/>
              <a:pathLst>
                <a:path w="6333" h="9925" extrusionOk="0">
                  <a:moveTo>
                    <a:pt x="4694" y="1"/>
                  </a:moveTo>
                  <a:lnTo>
                    <a:pt x="4694" y="7877"/>
                  </a:lnTo>
                  <a:cubicBezTo>
                    <a:pt x="4694" y="8097"/>
                    <a:pt x="4474" y="8255"/>
                    <a:pt x="4253" y="8255"/>
                  </a:cubicBezTo>
                  <a:cubicBezTo>
                    <a:pt x="2993" y="8255"/>
                    <a:pt x="1638" y="8696"/>
                    <a:pt x="693" y="9452"/>
                  </a:cubicBezTo>
                  <a:cubicBezTo>
                    <a:pt x="536" y="9546"/>
                    <a:pt x="189" y="9925"/>
                    <a:pt x="0" y="9925"/>
                  </a:cubicBezTo>
                  <a:lnTo>
                    <a:pt x="5073" y="9925"/>
                  </a:lnTo>
                  <a:cubicBezTo>
                    <a:pt x="5734" y="9925"/>
                    <a:pt x="6333" y="9357"/>
                    <a:pt x="6333" y="8696"/>
                  </a:cubicBezTo>
                  <a:lnTo>
                    <a:pt x="6333" y="1229"/>
                  </a:lnTo>
                  <a:cubicBezTo>
                    <a:pt x="6333" y="536"/>
                    <a:pt x="5766" y="1"/>
                    <a:pt x="50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48" name="Google Shape;6485;p77"/>
            <p:cNvSpPr/>
            <p:nvPr/>
          </p:nvSpPr>
          <p:spPr>
            <a:xfrm>
              <a:off x="-40316650" y="3267450"/>
              <a:ext cx="86675" cy="257575"/>
            </a:xfrm>
            <a:custGeom>
              <a:avLst/>
              <a:gdLst/>
              <a:ahLst/>
              <a:cxnLst/>
              <a:rect l="l" t="t" r="r" b="b"/>
              <a:pathLst>
                <a:path w="3467" h="10303" extrusionOk="0">
                  <a:moveTo>
                    <a:pt x="1" y="0"/>
                  </a:moveTo>
                  <a:lnTo>
                    <a:pt x="1" y="9105"/>
                  </a:lnTo>
                  <a:cubicBezTo>
                    <a:pt x="1166" y="9200"/>
                    <a:pt x="2489" y="9578"/>
                    <a:pt x="3466" y="10302"/>
                  </a:cubicBezTo>
                  <a:lnTo>
                    <a:pt x="3466" y="1197"/>
                  </a:lnTo>
                  <a:cubicBezTo>
                    <a:pt x="2489" y="473"/>
                    <a:pt x="1229" y="95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49" name="Google Shape;6486;p77"/>
            <p:cNvSpPr/>
            <p:nvPr/>
          </p:nvSpPr>
          <p:spPr>
            <a:xfrm>
              <a:off x="-40209525" y="3267450"/>
              <a:ext cx="86650" cy="257575"/>
            </a:xfrm>
            <a:custGeom>
              <a:avLst/>
              <a:gdLst/>
              <a:ahLst/>
              <a:cxnLst/>
              <a:rect l="l" t="t" r="r" b="b"/>
              <a:pathLst>
                <a:path w="3466" h="10303" extrusionOk="0">
                  <a:moveTo>
                    <a:pt x="3466" y="0"/>
                  </a:moveTo>
                  <a:cubicBezTo>
                    <a:pt x="2300" y="95"/>
                    <a:pt x="977" y="473"/>
                    <a:pt x="0" y="1197"/>
                  </a:cubicBezTo>
                  <a:lnTo>
                    <a:pt x="0" y="10302"/>
                  </a:lnTo>
                  <a:cubicBezTo>
                    <a:pt x="977" y="9578"/>
                    <a:pt x="2237" y="9200"/>
                    <a:pt x="3466" y="9105"/>
                  </a:cubicBezTo>
                  <a:lnTo>
                    <a:pt x="34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50" name="Google Shape;6487;p77"/>
            <p:cNvSpPr/>
            <p:nvPr/>
          </p:nvSpPr>
          <p:spPr>
            <a:xfrm>
              <a:off x="-40378075" y="3308400"/>
              <a:ext cx="157550" cy="248125"/>
            </a:xfrm>
            <a:custGeom>
              <a:avLst/>
              <a:gdLst/>
              <a:ahLst/>
              <a:cxnLst/>
              <a:rect l="l" t="t" r="r" b="b"/>
              <a:pathLst>
                <a:path w="6302" h="9925" extrusionOk="0"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lnTo>
                    <a:pt x="0" y="8664"/>
                  </a:lnTo>
                  <a:cubicBezTo>
                    <a:pt x="32" y="9357"/>
                    <a:pt x="567" y="9925"/>
                    <a:pt x="1229" y="9925"/>
                  </a:cubicBezTo>
                  <a:lnTo>
                    <a:pt x="6301" y="9925"/>
                  </a:lnTo>
                  <a:cubicBezTo>
                    <a:pt x="6112" y="9925"/>
                    <a:pt x="5766" y="9609"/>
                    <a:pt x="5608" y="9452"/>
                  </a:cubicBezTo>
                  <a:cubicBezTo>
                    <a:pt x="4631" y="8664"/>
                    <a:pt x="3277" y="8255"/>
                    <a:pt x="2048" y="8255"/>
                  </a:cubicBezTo>
                  <a:cubicBezTo>
                    <a:pt x="1828" y="8255"/>
                    <a:pt x="1638" y="8066"/>
                    <a:pt x="1638" y="7877"/>
                  </a:cubicBezTo>
                  <a:lnTo>
                    <a:pt x="163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51" name="Google Shape;6493;p77"/>
          <p:cNvGrpSpPr/>
          <p:nvPr/>
        </p:nvGrpSpPr>
        <p:grpSpPr>
          <a:xfrm>
            <a:off x="6531909" y="1800580"/>
            <a:ext cx="688697" cy="601341"/>
            <a:chOff x="-38542250" y="3220175"/>
            <a:chExt cx="341525" cy="31852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2" name="Google Shape;6494;p77"/>
            <p:cNvSpPr/>
            <p:nvPr/>
          </p:nvSpPr>
          <p:spPr>
            <a:xfrm>
              <a:off x="-38542250" y="3440725"/>
              <a:ext cx="101750" cy="97975"/>
            </a:xfrm>
            <a:custGeom>
              <a:avLst/>
              <a:gdLst/>
              <a:ahLst/>
              <a:cxnLst/>
              <a:rect l="l" t="t" r="r" b="b"/>
              <a:pathLst>
                <a:path w="4070" h="3919" extrusionOk="0">
                  <a:moveTo>
                    <a:pt x="1455" y="0"/>
                  </a:moveTo>
                  <a:lnTo>
                    <a:pt x="1013" y="2489"/>
                  </a:lnTo>
                  <a:lnTo>
                    <a:pt x="289" y="3214"/>
                  </a:lnTo>
                  <a:cubicBezTo>
                    <a:pt x="1" y="3502"/>
                    <a:pt x="280" y="3919"/>
                    <a:pt x="597" y="3919"/>
                  </a:cubicBezTo>
                  <a:cubicBezTo>
                    <a:pt x="695" y="3919"/>
                    <a:pt x="798" y="3878"/>
                    <a:pt x="887" y="3781"/>
                  </a:cubicBezTo>
                  <a:lnTo>
                    <a:pt x="1612" y="3088"/>
                  </a:lnTo>
                  <a:lnTo>
                    <a:pt x="4069" y="2647"/>
                  </a:lnTo>
                  <a:lnTo>
                    <a:pt x="14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53" name="Google Shape;6495;p77"/>
            <p:cNvSpPr/>
            <p:nvPr/>
          </p:nvSpPr>
          <p:spPr>
            <a:xfrm>
              <a:off x="-38494875" y="3354075"/>
              <a:ext cx="141800" cy="141025"/>
            </a:xfrm>
            <a:custGeom>
              <a:avLst/>
              <a:gdLst/>
              <a:ahLst/>
              <a:cxnLst/>
              <a:rect l="l" t="t" r="r" b="b"/>
              <a:pathLst>
                <a:path w="5672" h="5641" extrusionOk="0">
                  <a:moveTo>
                    <a:pt x="2742" y="1"/>
                  </a:moveTo>
                  <a:lnTo>
                    <a:pt x="1" y="2710"/>
                  </a:lnTo>
                  <a:lnTo>
                    <a:pt x="2931" y="5640"/>
                  </a:lnTo>
                  <a:lnTo>
                    <a:pt x="5671" y="2899"/>
                  </a:lnTo>
                  <a:lnTo>
                    <a:pt x="274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  <p:sp>
          <p:nvSpPr>
            <p:cNvPr id="54" name="Google Shape;6496;p77"/>
            <p:cNvSpPr/>
            <p:nvPr/>
          </p:nvSpPr>
          <p:spPr>
            <a:xfrm>
              <a:off x="-38432050" y="3220175"/>
              <a:ext cx="231325" cy="192225"/>
            </a:xfrm>
            <a:custGeom>
              <a:avLst/>
              <a:gdLst/>
              <a:ahLst/>
              <a:cxnLst/>
              <a:rect l="l" t="t" r="r" b="b"/>
              <a:pathLst>
                <a:path w="9253" h="7689" extrusionOk="0">
                  <a:moveTo>
                    <a:pt x="3442" y="1"/>
                  </a:moveTo>
                  <a:cubicBezTo>
                    <a:pt x="3127" y="1"/>
                    <a:pt x="2812" y="127"/>
                    <a:pt x="2591" y="379"/>
                  </a:cubicBezTo>
                  <a:lnTo>
                    <a:pt x="292" y="2647"/>
                  </a:lnTo>
                  <a:cubicBezTo>
                    <a:pt x="1" y="2962"/>
                    <a:pt x="287" y="3370"/>
                    <a:pt x="607" y="3370"/>
                  </a:cubicBezTo>
                  <a:cubicBezTo>
                    <a:pt x="704" y="3370"/>
                    <a:pt x="803" y="3333"/>
                    <a:pt x="890" y="3246"/>
                  </a:cubicBezTo>
                  <a:lnTo>
                    <a:pt x="3190" y="946"/>
                  </a:lnTo>
                  <a:cubicBezTo>
                    <a:pt x="3269" y="867"/>
                    <a:pt x="3371" y="828"/>
                    <a:pt x="3474" y="828"/>
                  </a:cubicBezTo>
                  <a:cubicBezTo>
                    <a:pt x="3576" y="828"/>
                    <a:pt x="3678" y="867"/>
                    <a:pt x="3757" y="946"/>
                  </a:cubicBezTo>
                  <a:lnTo>
                    <a:pt x="4198" y="1387"/>
                  </a:lnTo>
                  <a:lnTo>
                    <a:pt x="827" y="4758"/>
                  </a:lnTo>
                  <a:lnTo>
                    <a:pt x="3726" y="7688"/>
                  </a:lnTo>
                  <a:lnTo>
                    <a:pt x="7821" y="3593"/>
                  </a:lnTo>
                  <a:cubicBezTo>
                    <a:pt x="9253" y="2161"/>
                    <a:pt x="8028" y="43"/>
                    <a:pt x="6392" y="43"/>
                  </a:cubicBezTo>
                  <a:cubicBezTo>
                    <a:pt x="5868" y="43"/>
                    <a:pt x="5301" y="261"/>
                    <a:pt x="4765" y="789"/>
                  </a:cubicBezTo>
                  <a:cubicBezTo>
                    <a:pt x="4324" y="379"/>
                    <a:pt x="4041" y="1"/>
                    <a:pt x="34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434187" y="4883275"/>
            <a:ext cx="45567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en-US" altLang="zh-CN" sz="2400" b="1" dirty="0"/>
              <a:t>«ЧистописариУм» (</a:t>
            </a:r>
            <a:r>
              <a:rPr lang="en-US" altLang="zh-CN" sz="2400" b="1" dirty="0" err="1"/>
              <a:t>пишу</a:t>
            </a:r>
            <a:r>
              <a:rPr lang="en-US" altLang="zh-CN" sz="2400" b="1" dirty="0"/>
              <a:t> </a:t>
            </a:r>
            <a:r>
              <a:rPr lang="en-US" altLang="zh-CN" sz="2400" b="1" dirty="0" err="1"/>
              <a:t>красиво</a:t>
            </a:r>
            <a:r>
              <a:rPr lang="en-US" altLang="zh-CN" sz="2400" b="1" dirty="0"/>
              <a:t>) (</a:t>
            </a:r>
            <a:r>
              <a:rPr lang="en-US" altLang="zh-CN" sz="2400" b="1" dirty="0" err="1" smtClean="0"/>
              <a:t>пис</a:t>
            </a:r>
            <a:r>
              <a:rPr lang="ru-RU" altLang="zh-CN" sz="2400" b="1" dirty="0" err="1" smtClean="0"/>
              <a:t>ьменно</a:t>
            </a:r>
            <a:r>
              <a:rPr lang="ru-RU" altLang="zh-CN" sz="2400" b="1" dirty="0" smtClean="0"/>
              <a:t>)</a:t>
            </a:r>
            <a:endParaRPr lang="ru-RU" sz="2400" b="1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49144" y="3190400"/>
            <a:ext cx="47484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en-US" altLang="zh-CN" sz="2400" b="1" dirty="0"/>
              <a:t>«КартознаниУм» (</a:t>
            </a:r>
            <a:r>
              <a:rPr lang="en-US" altLang="zh-CN" sz="2400" b="1" dirty="0" err="1"/>
              <a:t>знаю</a:t>
            </a:r>
            <a:r>
              <a:rPr lang="en-US" altLang="zh-CN" sz="2400" b="1" dirty="0"/>
              <a:t> и </a:t>
            </a:r>
            <a:r>
              <a:rPr lang="en-US" altLang="zh-CN" sz="2400" b="1" dirty="0" err="1"/>
              <a:t>понимаю</a:t>
            </a:r>
            <a:r>
              <a:rPr lang="en-US" altLang="zh-CN" sz="2400" b="1" dirty="0"/>
              <a:t> </a:t>
            </a:r>
            <a:r>
              <a:rPr lang="en-US" altLang="zh-CN" sz="2400" b="1" dirty="0" err="1"/>
              <a:t>карту</a:t>
            </a:r>
            <a:r>
              <a:rPr lang="en-US" altLang="zh-CN" sz="2400" b="1" dirty="0"/>
              <a:t>) (</a:t>
            </a:r>
            <a:r>
              <a:rPr lang="en-US" altLang="zh-CN" sz="2400" b="1" dirty="0" err="1"/>
              <a:t>письменно</a:t>
            </a:r>
            <a:r>
              <a:rPr lang="en-US" altLang="zh-CN" sz="2400" b="1" dirty="0" smtClean="0"/>
              <a:t>)</a:t>
            </a:r>
            <a:endParaRPr lang="ru-RU" sz="2400" b="1" dirty="0"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91035" y="4802533"/>
            <a:ext cx="46065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en-US" altLang="zh-CN" sz="2400" b="1" dirty="0"/>
              <a:t>«</a:t>
            </a:r>
            <a:r>
              <a:rPr lang="en-US" altLang="zh-CN" sz="2400" b="1" dirty="0" err="1"/>
              <a:t>ЯзыкознаниУм</a:t>
            </a:r>
            <a:r>
              <a:rPr lang="en-US" altLang="zh-CN" sz="2400" b="1" dirty="0"/>
              <a:t>» (</a:t>
            </a:r>
            <a:r>
              <a:rPr lang="en-US" altLang="zh-CN" sz="2400" b="1" dirty="0" err="1"/>
              <a:t>владею</a:t>
            </a:r>
            <a:r>
              <a:rPr lang="en-US" altLang="zh-CN" sz="2400" b="1" dirty="0"/>
              <a:t> </a:t>
            </a:r>
            <a:r>
              <a:rPr lang="en-US" altLang="zh-CN" sz="2400" b="1" dirty="0" err="1"/>
              <a:t>иностранным</a:t>
            </a:r>
            <a:r>
              <a:rPr lang="en-US" altLang="zh-CN" sz="2400" b="1" dirty="0"/>
              <a:t> </a:t>
            </a:r>
            <a:r>
              <a:rPr lang="en-US" altLang="zh-CN" sz="2400" b="1" dirty="0" err="1"/>
              <a:t>языком</a:t>
            </a:r>
            <a:r>
              <a:rPr lang="en-US" altLang="zh-CN" sz="2400" b="1" dirty="0"/>
              <a:t>) (</a:t>
            </a:r>
            <a:r>
              <a:rPr lang="en-US" altLang="zh-CN" sz="2400" b="1" dirty="0" err="1"/>
              <a:t>устно</a:t>
            </a:r>
            <a:r>
              <a:rPr lang="en-US" altLang="zh-CN" sz="2400" b="1" dirty="0" smtClean="0"/>
              <a:t>)</a:t>
            </a:r>
            <a:endParaRPr lang="ru-RU" sz="2400" b="1" dirty="0">
              <a:effectLst/>
            </a:endParaRPr>
          </a:p>
        </p:txBody>
      </p:sp>
      <p:pic>
        <p:nvPicPr>
          <p:cNvPr id="55" name="Picture 2" descr="https://talant55.irooo.ru/images/%D1%8D%D0%BC%D0%B1%D0%BB%D0%B5%D0%BC%D0%B0_copy_copy_cop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3210" y="-110995"/>
            <a:ext cx="1688790" cy="152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62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Arc 131">
            <a:extLst>
              <a:ext uri="{FF2B5EF4-FFF2-40B4-BE49-F238E27FC236}">
                <a16:creationId xmlns:a16="http://schemas.microsoft.com/office/drawing/2014/main" xmlns="" id="{8546F879-9C95-6445-BD8B-41230A6DD432}"/>
              </a:ext>
            </a:extLst>
          </p:cNvPr>
          <p:cNvSpPr/>
          <p:nvPr/>
        </p:nvSpPr>
        <p:spPr>
          <a:xfrm rot="20677163">
            <a:off x="480336" y="1569732"/>
            <a:ext cx="2016891" cy="2647847"/>
          </a:xfrm>
          <a:prstGeom prst="arc">
            <a:avLst>
              <a:gd name="adj1" fmla="val 17288075"/>
              <a:gd name="adj2" fmla="val 0"/>
            </a:avLst>
          </a:prstGeom>
          <a:ln w="28575">
            <a:solidFill>
              <a:srgbClr val="005692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134" name="Arc 133">
            <a:extLst>
              <a:ext uri="{FF2B5EF4-FFF2-40B4-BE49-F238E27FC236}">
                <a16:creationId xmlns:a16="http://schemas.microsoft.com/office/drawing/2014/main" xmlns="" id="{B16FCC07-0116-994A-8019-58A50055CA8E}"/>
              </a:ext>
            </a:extLst>
          </p:cNvPr>
          <p:cNvSpPr/>
          <p:nvPr/>
        </p:nvSpPr>
        <p:spPr>
          <a:xfrm rot="19860027">
            <a:off x="2594489" y="3575610"/>
            <a:ext cx="2262035" cy="3746409"/>
          </a:xfrm>
          <a:prstGeom prst="arc">
            <a:avLst>
              <a:gd name="adj1" fmla="val 17762311"/>
              <a:gd name="adj2" fmla="val 20592136"/>
            </a:avLst>
          </a:prstGeom>
          <a:ln w="28575">
            <a:solidFill>
              <a:srgbClr val="005692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135" name="Arc 134">
            <a:extLst>
              <a:ext uri="{FF2B5EF4-FFF2-40B4-BE49-F238E27FC236}">
                <a16:creationId xmlns:a16="http://schemas.microsoft.com/office/drawing/2014/main" xmlns="" id="{47A104AE-3579-9846-9A9C-B3B3FC16E217}"/>
              </a:ext>
            </a:extLst>
          </p:cNvPr>
          <p:cNvSpPr/>
          <p:nvPr/>
        </p:nvSpPr>
        <p:spPr>
          <a:xfrm rot="20092216">
            <a:off x="3851718" y="5265601"/>
            <a:ext cx="2766660" cy="1786021"/>
          </a:xfrm>
          <a:prstGeom prst="arc">
            <a:avLst>
              <a:gd name="adj1" fmla="val 17748431"/>
              <a:gd name="adj2" fmla="val 20680056"/>
            </a:avLst>
          </a:prstGeom>
          <a:ln w="28575">
            <a:solidFill>
              <a:srgbClr val="005692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1C51AD32-9392-474A-A51B-92DBCFB8576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62679" y="191939"/>
            <a:ext cx="9681235" cy="13112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200" b="1" dirty="0" smtClean="0">
                <a:solidFill>
                  <a:schemeClr val="accent1"/>
                </a:solidFill>
              </a:rPr>
              <a:t>Каждый обучающийся принимает участие             во всех состязаниях Чемпионата </a:t>
            </a:r>
            <a:r>
              <a:rPr lang="ru-RU" dirty="0"/>
              <a:t/>
            </a:r>
            <a:br>
              <a:rPr lang="ru-RU" dirty="0"/>
            </a:br>
            <a:endParaRPr lang="ru-RU" i="1" dirty="0"/>
          </a:p>
        </p:txBody>
      </p:sp>
      <p:sp>
        <p:nvSpPr>
          <p:cNvPr id="22" name="Title 3">
            <a:extLst>
              <a:ext uri="{FF2B5EF4-FFF2-40B4-BE49-F238E27FC236}">
                <a16:creationId xmlns:a16="http://schemas.microsoft.com/office/drawing/2014/main" xmlns="" id="{DC6D4B9B-6D5B-CA4E-B17C-D9D5761DA599}"/>
              </a:ext>
            </a:extLst>
          </p:cNvPr>
          <p:cNvSpPr txBox="1">
            <a:spLocks/>
          </p:cNvSpPr>
          <p:nvPr/>
        </p:nvSpPr>
        <p:spPr>
          <a:xfrm>
            <a:off x="-25492" y="1892122"/>
            <a:ext cx="2070755" cy="664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accent2"/>
                </a:solidFill>
                <a:latin typeface="VTB Group Cond" panose="020B0506050504020204" pitchFamily="34" charset="0"/>
                <a:ea typeface="VTB Group Cond" panose="020B0506050504020204" pitchFamily="34" charset="0"/>
                <a:cs typeface="+mj-cs"/>
              </a:defRPr>
            </a:lvl1pPr>
          </a:lstStyle>
          <a:p>
            <a:pPr algn="ctr"/>
            <a:r>
              <a:rPr lang="en-US" altLang="zh-CN" sz="2400" dirty="0">
                <a:solidFill>
                  <a:schemeClr val="tx1"/>
                </a:solidFill>
                <a:latin typeface="+mn-lt"/>
              </a:rPr>
              <a:t>«ЧитариУм</a:t>
            </a:r>
            <a:r>
              <a:rPr lang="en-US" altLang="zh-CN" sz="2400" dirty="0" smtClean="0">
                <a:solidFill>
                  <a:schemeClr val="tx1"/>
                </a:solidFill>
                <a:latin typeface="+mn-lt"/>
              </a:rPr>
              <a:t>»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solidFill>
                <a:prstClr val="black"/>
              </a:solidFill>
              <a:latin typeface="Arial Narrow" panose="020B0606020202030204" pitchFamily="34" charset="0"/>
              <a:ea typeface="VTB Group Cond Book" panose="020B0506050504020204" pitchFamily="34" charset="77"/>
            </a:endParaRPr>
          </a:p>
        </p:txBody>
      </p:sp>
      <p:sp>
        <p:nvSpPr>
          <p:cNvPr id="23" name="Title 3">
            <a:extLst>
              <a:ext uri="{FF2B5EF4-FFF2-40B4-BE49-F238E27FC236}">
                <a16:creationId xmlns:a16="http://schemas.microsoft.com/office/drawing/2014/main" xmlns="" id="{DC6D4B9B-6D5B-CA4E-B17C-D9D5761DA599}"/>
              </a:ext>
            </a:extLst>
          </p:cNvPr>
          <p:cNvSpPr txBox="1">
            <a:spLocks/>
          </p:cNvSpPr>
          <p:nvPr/>
        </p:nvSpPr>
        <p:spPr>
          <a:xfrm>
            <a:off x="1420882" y="4218959"/>
            <a:ext cx="2304624" cy="58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accent2"/>
                </a:solidFill>
                <a:latin typeface="VTB Group Cond" panose="020B0506050504020204" pitchFamily="34" charset="0"/>
                <a:ea typeface="VTB Group Cond" panose="020B0506050504020204" pitchFamily="34" charset="0"/>
                <a:cs typeface="+mj-cs"/>
              </a:defRPr>
            </a:lvl1pPr>
          </a:lstStyle>
          <a:p>
            <a:pPr algn="ctr"/>
            <a:r>
              <a:rPr lang="en-US" altLang="zh-CN" sz="2400" dirty="0" smtClean="0">
                <a:solidFill>
                  <a:schemeClr val="tx1"/>
                </a:solidFill>
                <a:latin typeface="+mn-lt"/>
              </a:rPr>
              <a:t>«</a:t>
            </a:r>
            <a:r>
              <a:rPr lang="en-US" altLang="zh-CN" sz="2400" dirty="0">
                <a:solidFill>
                  <a:schemeClr val="tx1"/>
                </a:solidFill>
                <a:latin typeface="+mn-lt"/>
              </a:rPr>
              <a:t>ЧистописариУм</a:t>
            </a:r>
            <a:r>
              <a:rPr lang="en-US" altLang="zh-CN" sz="2400" dirty="0" smtClean="0">
                <a:solidFill>
                  <a:schemeClr val="tx1"/>
                </a:solidFill>
                <a:latin typeface="+mn-lt"/>
              </a:rPr>
              <a:t>»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b="0" dirty="0">
              <a:solidFill>
                <a:prstClr val="black"/>
              </a:solidFill>
              <a:latin typeface="Arial Narrow" panose="020B0606020202030204" pitchFamily="34" charset="0"/>
              <a:ea typeface="VTB Group Cond Book" panose="020B0506050504020204" pitchFamily="34" charset="77"/>
            </a:endParaRPr>
          </a:p>
        </p:txBody>
      </p:sp>
      <p:sp>
        <p:nvSpPr>
          <p:cNvPr id="24" name="Title 3">
            <a:extLst>
              <a:ext uri="{FF2B5EF4-FFF2-40B4-BE49-F238E27FC236}">
                <a16:creationId xmlns:a16="http://schemas.microsoft.com/office/drawing/2014/main" xmlns="" id="{DC6D4B9B-6D5B-CA4E-B17C-D9D5761DA599}"/>
              </a:ext>
            </a:extLst>
          </p:cNvPr>
          <p:cNvSpPr txBox="1">
            <a:spLocks/>
          </p:cNvSpPr>
          <p:nvPr/>
        </p:nvSpPr>
        <p:spPr>
          <a:xfrm>
            <a:off x="6114993" y="6025225"/>
            <a:ext cx="2054458" cy="775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accent2"/>
                </a:solidFill>
                <a:latin typeface="VTB Group Cond" panose="020B0506050504020204" pitchFamily="34" charset="0"/>
                <a:ea typeface="VTB Group Cond" panose="020B0506050504020204" pitchFamily="34" charset="0"/>
                <a:cs typeface="+mj-cs"/>
              </a:defRPr>
            </a:lvl1pPr>
          </a:lstStyle>
          <a:p>
            <a:pPr algn="ctr"/>
            <a:r>
              <a:rPr lang="en-US" altLang="zh-CN" sz="2400" dirty="0">
                <a:solidFill>
                  <a:schemeClr val="tx1"/>
                </a:solidFill>
                <a:latin typeface="+mn-lt"/>
              </a:rPr>
              <a:t>«</a:t>
            </a:r>
            <a:r>
              <a:rPr lang="en-US" altLang="zh-CN" sz="2400" dirty="0" smtClean="0">
                <a:solidFill>
                  <a:schemeClr val="tx1"/>
                </a:solidFill>
                <a:latin typeface="+mn-lt"/>
              </a:rPr>
              <a:t>СчитариУм</a:t>
            </a:r>
            <a:r>
              <a:rPr lang="ru-RU" altLang="zh-CN" sz="2400" dirty="0" smtClean="0">
                <a:solidFill>
                  <a:schemeClr val="tx1"/>
                </a:solidFill>
                <a:latin typeface="+mn-lt"/>
              </a:rPr>
              <a:t>»</a:t>
            </a:r>
            <a:r>
              <a:rPr lang="ru-RU" sz="32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+mn-lt"/>
              </a:rPr>
            </a:br>
            <a:endParaRPr lang="ru-RU" sz="3200" dirty="0">
              <a:solidFill>
                <a:schemeClr val="tx1"/>
              </a:solidFill>
              <a:latin typeface="+mn-lt"/>
              <a:ea typeface="VTB Group Cond Book" panose="020B0506050504020204" pitchFamily="34" charset="77"/>
            </a:endParaRPr>
          </a:p>
        </p:txBody>
      </p:sp>
      <p:sp>
        <p:nvSpPr>
          <p:cNvPr id="25" name="Title 3">
            <a:extLst>
              <a:ext uri="{FF2B5EF4-FFF2-40B4-BE49-F238E27FC236}">
                <a16:creationId xmlns:a16="http://schemas.microsoft.com/office/drawing/2014/main" xmlns="" id="{DC6D4B9B-6D5B-CA4E-B17C-D9D5761DA599}"/>
              </a:ext>
            </a:extLst>
          </p:cNvPr>
          <p:cNvSpPr txBox="1">
            <a:spLocks/>
          </p:cNvSpPr>
          <p:nvPr/>
        </p:nvSpPr>
        <p:spPr>
          <a:xfrm>
            <a:off x="8335834" y="4302059"/>
            <a:ext cx="2281244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accent2"/>
                </a:solidFill>
                <a:latin typeface="VTB Group Cond" panose="020B0506050504020204" pitchFamily="34" charset="0"/>
                <a:ea typeface="VTB Group Cond" panose="020B0506050504020204" pitchFamily="34" charset="0"/>
                <a:cs typeface="+mj-cs"/>
              </a:defRPr>
            </a:lvl1pPr>
          </a:lstStyle>
          <a:p>
            <a:pPr algn="ctr"/>
            <a:r>
              <a:rPr lang="en-US" altLang="zh-CN" sz="2400" dirty="0">
                <a:solidFill>
                  <a:schemeClr val="tx1"/>
                </a:solidFill>
                <a:latin typeface="+mn-lt"/>
              </a:rPr>
              <a:t>«КартознаниУм</a:t>
            </a:r>
            <a:r>
              <a:rPr lang="en-US" altLang="zh-CN" sz="2400" dirty="0" smtClean="0">
                <a:solidFill>
                  <a:schemeClr val="tx1"/>
                </a:solidFill>
                <a:latin typeface="+mn-lt"/>
              </a:rPr>
              <a:t>»</a:t>
            </a:r>
            <a:endParaRPr lang="ru-RU" sz="2400" dirty="0">
              <a:solidFill>
                <a:schemeClr val="tx1"/>
              </a:solidFill>
              <a:latin typeface="+mn-lt"/>
              <a:ea typeface="VTB Group Cond Book" panose="020B0506050504020204" pitchFamily="34" charset="77"/>
            </a:endParaRPr>
          </a:p>
        </p:txBody>
      </p:sp>
      <p:sp>
        <p:nvSpPr>
          <p:cNvPr id="26" name="Title 3">
            <a:extLst>
              <a:ext uri="{FF2B5EF4-FFF2-40B4-BE49-F238E27FC236}">
                <a16:creationId xmlns:a16="http://schemas.microsoft.com/office/drawing/2014/main" xmlns="" id="{DC6D4B9B-6D5B-CA4E-B17C-D9D5761DA599}"/>
              </a:ext>
            </a:extLst>
          </p:cNvPr>
          <p:cNvSpPr txBox="1">
            <a:spLocks/>
          </p:cNvSpPr>
          <p:nvPr/>
        </p:nvSpPr>
        <p:spPr>
          <a:xfrm>
            <a:off x="3281358" y="5990079"/>
            <a:ext cx="2203584" cy="72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accent2"/>
                </a:solidFill>
                <a:latin typeface="VTB Group Cond" panose="020B0506050504020204" pitchFamily="34" charset="0"/>
                <a:ea typeface="VTB Group Cond" panose="020B0506050504020204" pitchFamily="34" charset="0"/>
                <a:cs typeface="+mj-cs"/>
              </a:defRPr>
            </a:lvl1pPr>
          </a:lstStyle>
          <a:p>
            <a:pPr algn="ctr"/>
            <a:r>
              <a:rPr lang="en-US" altLang="zh-CN" sz="2400" dirty="0">
                <a:solidFill>
                  <a:schemeClr val="tx1"/>
                </a:solidFill>
                <a:latin typeface="+mn-lt"/>
              </a:rPr>
              <a:t>«ГрамотариУм</a:t>
            </a:r>
            <a:r>
              <a:rPr lang="en-US" altLang="zh-CN" sz="2400" dirty="0" smtClean="0">
                <a:solidFill>
                  <a:schemeClr val="tx1"/>
                </a:solidFill>
                <a:latin typeface="+mn-lt"/>
              </a:rPr>
              <a:t>»</a:t>
            </a:r>
            <a:r>
              <a:rPr lang="ru-RU" sz="28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+mn-lt"/>
              </a:rPr>
            </a:br>
            <a:endParaRPr lang="ru-RU" sz="2800" dirty="0">
              <a:solidFill>
                <a:schemeClr val="tx1"/>
              </a:solidFill>
              <a:latin typeface="+mn-lt"/>
              <a:ea typeface="VTB Group Cond Book" panose="020B0506050504020204" pitchFamily="34" charset="77"/>
            </a:endParaRPr>
          </a:p>
        </p:txBody>
      </p:sp>
      <p:grpSp>
        <p:nvGrpSpPr>
          <p:cNvPr id="46" name="Google Shape;6976;p78">
            <a:extLst>
              <a:ext uri="{FF2B5EF4-FFF2-40B4-BE49-F238E27FC236}">
                <a16:creationId xmlns:a16="http://schemas.microsoft.com/office/drawing/2014/main" xmlns="" id="{9A98A453-4BD7-4E16-A21E-3B122C3B109B}"/>
              </a:ext>
            </a:extLst>
          </p:cNvPr>
          <p:cNvGrpSpPr>
            <a:grpSpLocks noChangeAspect="1"/>
          </p:cNvGrpSpPr>
          <p:nvPr/>
        </p:nvGrpSpPr>
        <p:grpSpPr>
          <a:xfrm>
            <a:off x="587453" y="1040764"/>
            <a:ext cx="833428" cy="828000"/>
            <a:chOff x="580725" y="3617925"/>
            <a:chExt cx="299325" cy="297375"/>
          </a:xfrm>
          <a:solidFill>
            <a:schemeClr val="bg1"/>
          </a:solidFill>
        </p:grpSpPr>
        <p:sp>
          <p:nvSpPr>
            <p:cNvPr id="47" name="Google Shape;6977;p78">
              <a:extLst>
                <a:ext uri="{FF2B5EF4-FFF2-40B4-BE49-F238E27FC236}">
                  <a16:creationId xmlns:a16="http://schemas.microsoft.com/office/drawing/2014/main" xmlns="" id="{F9CBAD53-E86D-4D07-960B-41841FEF85C4}"/>
                </a:ext>
              </a:extLst>
            </p:cNvPr>
            <p:cNvSpPr/>
            <p:nvPr/>
          </p:nvSpPr>
          <p:spPr>
            <a:xfrm>
              <a:off x="609075" y="3662050"/>
              <a:ext cx="51225" cy="51200"/>
            </a:xfrm>
            <a:custGeom>
              <a:avLst/>
              <a:gdLst/>
              <a:ahLst/>
              <a:cxnLst/>
              <a:rect l="l" t="t" r="r" b="b"/>
              <a:pathLst>
                <a:path w="2049" h="2048" extrusionOk="0">
                  <a:moveTo>
                    <a:pt x="1041" y="0"/>
                  </a:moveTo>
                  <a:cubicBezTo>
                    <a:pt x="473" y="0"/>
                    <a:pt x="1" y="473"/>
                    <a:pt x="1" y="1040"/>
                  </a:cubicBezTo>
                  <a:cubicBezTo>
                    <a:pt x="1" y="1607"/>
                    <a:pt x="473" y="2048"/>
                    <a:pt x="1041" y="2048"/>
                  </a:cubicBezTo>
                  <a:cubicBezTo>
                    <a:pt x="1608" y="2048"/>
                    <a:pt x="2049" y="1607"/>
                    <a:pt x="2049" y="1040"/>
                  </a:cubicBezTo>
                  <a:cubicBezTo>
                    <a:pt x="2049" y="473"/>
                    <a:pt x="1608" y="0"/>
                    <a:pt x="10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prstClr val="black"/>
                </a:solidFill>
              </a:endParaRPr>
            </a:p>
          </p:txBody>
        </p:sp>
        <p:sp>
          <p:nvSpPr>
            <p:cNvPr id="48" name="Google Shape;6978;p78">
              <a:extLst>
                <a:ext uri="{FF2B5EF4-FFF2-40B4-BE49-F238E27FC236}">
                  <a16:creationId xmlns:a16="http://schemas.microsoft.com/office/drawing/2014/main" xmlns="" id="{B2D27FB3-F737-4F9A-8F27-6D30AAC084EF}"/>
                </a:ext>
              </a:extLst>
            </p:cNvPr>
            <p:cNvSpPr/>
            <p:nvPr/>
          </p:nvSpPr>
          <p:spPr>
            <a:xfrm>
              <a:off x="668950" y="3617925"/>
              <a:ext cx="122875" cy="104475"/>
            </a:xfrm>
            <a:custGeom>
              <a:avLst/>
              <a:gdLst/>
              <a:ahLst/>
              <a:cxnLst/>
              <a:rect l="l" t="t" r="r" b="b"/>
              <a:pathLst>
                <a:path w="4915" h="4179" extrusionOk="0">
                  <a:moveTo>
                    <a:pt x="1040" y="1"/>
                  </a:moveTo>
                  <a:cubicBezTo>
                    <a:pt x="441" y="1"/>
                    <a:pt x="0" y="473"/>
                    <a:pt x="0" y="1072"/>
                  </a:cubicBezTo>
                  <a:lnTo>
                    <a:pt x="0" y="1797"/>
                  </a:lnTo>
                  <a:cubicBezTo>
                    <a:pt x="0" y="2364"/>
                    <a:pt x="473" y="2805"/>
                    <a:pt x="1040" y="2805"/>
                  </a:cubicBezTo>
                  <a:lnTo>
                    <a:pt x="2300" y="2805"/>
                  </a:lnTo>
                  <a:lnTo>
                    <a:pt x="3592" y="4097"/>
                  </a:lnTo>
                  <a:cubicBezTo>
                    <a:pt x="3672" y="4156"/>
                    <a:pt x="3764" y="4178"/>
                    <a:pt x="3853" y="4178"/>
                  </a:cubicBezTo>
                  <a:cubicBezTo>
                    <a:pt x="3905" y="4178"/>
                    <a:pt x="3955" y="4171"/>
                    <a:pt x="4001" y="4160"/>
                  </a:cubicBezTo>
                  <a:cubicBezTo>
                    <a:pt x="4127" y="4097"/>
                    <a:pt x="4190" y="3939"/>
                    <a:pt x="4190" y="3844"/>
                  </a:cubicBezTo>
                  <a:lnTo>
                    <a:pt x="4190" y="2742"/>
                  </a:lnTo>
                  <a:cubicBezTo>
                    <a:pt x="4600" y="2584"/>
                    <a:pt x="4915" y="2206"/>
                    <a:pt x="4915" y="1734"/>
                  </a:cubicBezTo>
                  <a:lnTo>
                    <a:pt x="4915" y="1072"/>
                  </a:lnTo>
                  <a:cubicBezTo>
                    <a:pt x="4915" y="473"/>
                    <a:pt x="4411" y="1"/>
                    <a:pt x="38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prstClr val="black"/>
                </a:solidFill>
              </a:endParaRPr>
            </a:p>
          </p:txBody>
        </p:sp>
        <p:sp>
          <p:nvSpPr>
            <p:cNvPr id="49" name="Google Shape;6979;p78">
              <a:extLst>
                <a:ext uri="{FF2B5EF4-FFF2-40B4-BE49-F238E27FC236}">
                  <a16:creationId xmlns:a16="http://schemas.microsoft.com/office/drawing/2014/main" xmlns="" id="{794C4BDD-22D2-4452-9DDA-566B51121154}"/>
                </a:ext>
              </a:extLst>
            </p:cNvPr>
            <p:cNvSpPr/>
            <p:nvPr/>
          </p:nvSpPr>
          <p:spPr>
            <a:xfrm>
              <a:off x="580725" y="3721900"/>
              <a:ext cx="141800" cy="192025"/>
            </a:xfrm>
            <a:custGeom>
              <a:avLst/>
              <a:gdLst/>
              <a:ahLst/>
              <a:cxnLst/>
              <a:rect l="l" t="t" r="r" b="b"/>
              <a:pathLst>
                <a:path w="5672" h="7681" extrusionOk="0">
                  <a:moveTo>
                    <a:pt x="3340" y="4506"/>
                  </a:moveTo>
                  <a:lnTo>
                    <a:pt x="3718" y="5577"/>
                  </a:lnTo>
                  <a:lnTo>
                    <a:pt x="1229" y="5577"/>
                  </a:lnTo>
                  <a:lnTo>
                    <a:pt x="1450" y="4600"/>
                  </a:lnTo>
                  <a:lnTo>
                    <a:pt x="1450" y="4506"/>
                  </a:lnTo>
                  <a:close/>
                  <a:moveTo>
                    <a:pt x="1450" y="1"/>
                  </a:moveTo>
                  <a:cubicBezTo>
                    <a:pt x="1135" y="1"/>
                    <a:pt x="883" y="221"/>
                    <a:pt x="788" y="505"/>
                  </a:cubicBezTo>
                  <a:lnTo>
                    <a:pt x="95" y="3624"/>
                  </a:lnTo>
                  <a:cubicBezTo>
                    <a:pt x="1" y="4096"/>
                    <a:pt x="316" y="4506"/>
                    <a:pt x="757" y="4506"/>
                  </a:cubicBezTo>
                  <a:lnTo>
                    <a:pt x="95" y="7247"/>
                  </a:lnTo>
                  <a:cubicBezTo>
                    <a:pt x="32" y="7436"/>
                    <a:pt x="158" y="7593"/>
                    <a:pt x="316" y="7656"/>
                  </a:cubicBezTo>
                  <a:cubicBezTo>
                    <a:pt x="350" y="7668"/>
                    <a:pt x="383" y="7673"/>
                    <a:pt x="415" y="7673"/>
                  </a:cubicBezTo>
                  <a:cubicBezTo>
                    <a:pt x="559" y="7673"/>
                    <a:pt x="679" y="7565"/>
                    <a:pt x="757" y="7436"/>
                  </a:cubicBezTo>
                  <a:lnTo>
                    <a:pt x="1040" y="6301"/>
                  </a:lnTo>
                  <a:lnTo>
                    <a:pt x="3939" y="6301"/>
                  </a:lnTo>
                  <a:lnTo>
                    <a:pt x="4254" y="7152"/>
                  </a:lnTo>
                  <a:cubicBezTo>
                    <a:pt x="4358" y="7492"/>
                    <a:pt x="4637" y="7680"/>
                    <a:pt x="4908" y="7680"/>
                  </a:cubicBezTo>
                  <a:cubicBezTo>
                    <a:pt x="4964" y="7680"/>
                    <a:pt x="5019" y="7672"/>
                    <a:pt x="5073" y="7656"/>
                  </a:cubicBezTo>
                  <a:cubicBezTo>
                    <a:pt x="5451" y="7593"/>
                    <a:pt x="5672" y="7184"/>
                    <a:pt x="5609" y="6837"/>
                  </a:cubicBezTo>
                  <a:lnTo>
                    <a:pt x="4569" y="3687"/>
                  </a:lnTo>
                  <a:cubicBezTo>
                    <a:pt x="4506" y="3372"/>
                    <a:pt x="4222" y="3183"/>
                    <a:pt x="3907" y="3183"/>
                  </a:cubicBezTo>
                  <a:lnTo>
                    <a:pt x="3183" y="3183"/>
                  </a:lnTo>
                  <a:cubicBezTo>
                    <a:pt x="2994" y="3183"/>
                    <a:pt x="2836" y="3025"/>
                    <a:pt x="2836" y="2836"/>
                  </a:cubicBezTo>
                  <a:cubicBezTo>
                    <a:pt x="2836" y="2615"/>
                    <a:pt x="2994" y="2458"/>
                    <a:pt x="3183" y="2458"/>
                  </a:cubicBezTo>
                  <a:lnTo>
                    <a:pt x="4222" y="2458"/>
                  </a:lnTo>
                  <a:cubicBezTo>
                    <a:pt x="4600" y="2458"/>
                    <a:pt x="4915" y="2143"/>
                    <a:pt x="4915" y="1765"/>
                  </a:cubicBezTo>
                  <a:cubicBezTo>
                    <a:pt x="4915" y="1355"/>
                    <a:pt x="4600" y="1040"/>
                    <a:pt x="4222" y="1040"/>
                  </a:cubicBezTo>
                  <a:lnTo>
                    <a:pt x="2332" y="1040"/>
                  </a:lnTo>
                  <a:lnTo>
                    <a:pt x="2080" y="379"/>
                  </a:lnTo>
                  <a:cubicBezTo>
                    <a:pt x="1985" y="158"/>
                    <a:pt x="1733" y="1"/>
                    <a:pt x="14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prstClr val="black"/>
                </a:solidFill>
              </a:endParaRPr>
            </a:p>
          </p:txBody>
        </p:sp>
        <p:sp>
          <p:nvSpPr>
            <p:cNvPr id="59" name="Google Shape;6980;p78">
              <a:extLst>
                <a:ext uri="{FF2B5EF4-FFF2-40B4-BE49-F238E27FC236}">
                  <a16:creationId xmlns:a16="http://schemas.microsoft.com/office/drawing/2014/main" xmlns="" id="{A9FA2C33-EEBA-4BF1-A583-7B20506966D3}"/>
                </a:ext>
              </a:extLst>
            </p:cNvPr>
            <p:cNvSpPr/>
            <p:nvPr/>
          </p:nvSpPr>
          <p:spPr>
            <a:xfrm>
              <a:off x="800475" y="3662050"/>
              <a:ext cx="51225" cy="51200"/>
            </a:xfrm>
            <a:custGeom>
              <a:avLst/>
              <a:gdLst/>
              <a:ahLst/>
              <a:cxnLst/>
              <a:rect l="l" t="t" r="r" b="b"/>
              <a:pathLst>
                <a:path w="2049" h="2048" extrusionOk="0">
                  <a:moveTo>
                    <a:pt x="1009" y="0"/>
                  </a:moveTo>
                  <a:cubicBezTo>
                    <a:pt x="442" y="0"/>
                    <a:pt x="1" y="473"/>
                    <a:pt x="1" y="1040"/>
                  </a:cubicBezTo>
                  <a:cubicBezTo>
                    <a:pt x="1" y="1607"/>
                    <a:pt x="442" y="2048"/>
                    <a:pt x="1009" y="2048"/>
                  </a:cubicBezTo>
                  <a:cubicBezTo>
                    <a:pt x="1576" y="2048"/>
                    <a:pt x="2048" y="1607"/>
                    <a:pt x="2048" y="1040"/>
                  </a:cubicBezTo>
                  <a:cubicBezTo>
                    <a:pt x="2048" y="473"/>
                    <a:pt x="1576" y="0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prstClr val="black"/>
                </a:solidFill>
              </a:endParaRPr>
            </a:p>
          </p:txBody>
        </p:sp>
        <p:sp>
          <p:nvSpPr>
            <p:cNvPr id="61" name="Google Shape;6981;p78">
              <a:extLst>
                <a:ext uri="{FF2B5EF4-FFF2-40B4-BE49-F238E27FC236}">
                  <a16:creationId xmlns:a16="http://schemas.microsoft.com/office/drawing/2014/main" xmlns="" id="{90032387-2CA8-4A7C-91F4-DA5F7B567265}"/>
                </a:ext>
              </a:extLst>
            </p:cNvPr>
            <p:cNvSpPr/>
            <p:nvPr/>
          </p:nvSpPr>
          <p:spPr>
            <a:xfrm>
              <a:off x="738250" y="3722700"/>
              <a:ext cx="141800" cy="192600"/>
            </a:xfrm>
            <a:custGeom>
              <a:avLst/>
              <a:gdLst/>
              <a:ahLst/>
              <a:cxnLst/>
              <a:rect l="l" t="t" r="r" b="b"/>
              <a:pathLst>
                <a:path w="5672" h="7704" extrusionOk="0">
                  <a:moveTo>
                    <a:pt x="4222" y="4474"/>
                  </a:moveTo>
                  <a:lnTo>
                    <a:pt x="4222" y="4568"/>
                  </a:lnTo>
                  <a:lnTo>
                    <a:pt x="4443" y="5545"/>
                  </a:lnTo>
                  <a:lnTo>
                    <a:pt x="1985" y="5545"/>
                  </a:lnTo>
                  <a:lnTo>
                    <a:pt x="2332" y="4474"/>
                  </a:lnTo>
                  <a:close/>
                  <a:moveTo>
                    <a:pt x="4222" y="0"/>
                  </a:moveTo>
                  <a:cubicBezTo>
                    <a:pt x="3939" y="0"/>
                    <a:pt x="3718" y="158"/>
                    <a:pt x="3592" y="378"/>
                  </a:cubicBezTo>
                  <a:lnTo>
                    <a:pt x="3340" y="1071"/>
                  </a:lnTo>
                  <a:lnTo>
                    <a:pt x="1450" y="1071"/>
                  </a:lnTo>
                  <a:cubicBezTo>
                    <a:pt x="1072" y="1071"/>
                    <a:pt x="757" y="1386"/>
                    <a:pt x="757" y="1764"/>
                  </a:cubicBezTo>
                  <a:cubicBezTo>
                    <a:pt x="757" y="2174"/>
                    <a:pt x="1072" y="2489"/>
                    <a:pt x="1450" y="2489"/>
                  </a:cubicBezTo>
                  <a:lnTo>
                    <a:pt x="2490" y="2489"/>
                  </a:lnTo>
                  <a:cubicBezTo>
                    <a:pt x="2679" y="2489"/>
                    <a:pt x="2836" y="2646"/>
                    <a:pt x="2836" y="2835"/>
                  </a:cubicBezTo>
                  <a:cubicBezTo>
                    <a:pt x="2836" y="3024"/>
                    <a:pt x="2679" y="3182"/>
                    <a:pt x="2490" y="3182"/>
                  </a:cubicBezTo>
                  <a:lnTo>
                    <a:pt x="1765" y="3182"/>
                  </a:lnTo>
                  <a:cubicBezTo>
                    <a:pt x="1450" y="3182"/>
                    <a:pt x="1198" y="3371"/>
                    <a:pt x="1103" y="3686"/>
                  </a:cubicBezTo>
                  <a:lnTo>
                    <a:pt x="95" y="6837"/>
                  </a:lnTo>
                  <a:cubicBezTo>
                    <a:pt x="1" y="7215"/>
                    <a:pt x="190" y="7593"/>
                    <a:pt x="599" y="7687"/>
                  </a:cubicBezTo>
                  <a:cubicBezTo>
                    <a:pt x="643" y="7696"/>
                    <a:pt x="690" y="7701"/>
                    <a:pt x="738" y="7701"/>
                  </a:cubicBezTo>
                  <a:cubicBezTo>
                    <a:pt x="1030" y="7701"/>
                    <a:pt x="1364" y="7531"/>
                    <a:pt x="1418" y="7152"/>
                  </a:cubicBezTo>
                  <a:lnTo>
                    <a:pt x="1733" y="6301"/>
                  </a:lnTo>
                  <a:lnTo>
                    <a:pt x="4632" y="6301"/>
                  </a:lnTo>
                  <a:lnTo>
                    <a:pt x="4915" y="7435"/>
                  </a:lnTo>
                  <a:cubicBezTo>
                    <a:pt x="4967" y="7591"/>
                    <a:pt x="5104" y="7704"/>
                    <a:pt x="5257" y="7704"/>
                  </a:cubicBezTo>
                  <a:cubicBezTo>
                    <a:pt x="5290" y="7704"/>
                    <a:pt x="5323" y="7698"/>
                    <a:pt x="5356" y="7687"/>
                  </a:cubicBezTo>
                  <a:cubicBezTo>
                    <a:pt x="5546" y="7624"/>
                    <a:pt x="5672" y="7435"/>
                    <a:pt x="5577" y="7246"/>
                  </a:cubicBezTo>
                  <a:lnTo>
                    <a:pt x="4915" y="4537"/>
                  </a:lnTo>
                  <a:cubicBezTo>
                    <a:pt x="5356" y="4474"/>
                    <a:pt x="5672" y="4064"/>
                    <a:pt x="5609" y="3623"/>
                  </a:cubicBezTo>
                  <a:lnTo>
                    <a:pt x="4884" y="504"/>
                  </a:lnTo>
                  <a:cubicBezTo>
                    <a:pt x="4821" y="189"/>
                    <a:pt x="4537" y="0"/>
                    <a:pt x="42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62" name="Google Shape;7159;p78">
            <a:extLst>
              <a:ext uri="{FF2B5EF4-FFF2-40B4-BE49-F238E27FC236}">
                <a16:creationId xmlns:a16="http://schemas.microsoft.com/office/drawing/2014/main" xmlns="" id="{FAE799D7-5586-4DD9-80C2-EA675DF329D0}"/>
              </a:ext>
            </a:extLst>
          </p:cNvPr>
          <p:cNvGrpSpPr>
            <a:grpSpLocks noChangeAspect="1"/>
          </p:cNvGrpSpPr>
          <p:nvPr/>
        </p:nvGrpSpPr>
        <p:grpSpPr>
          <a:xfrm>
            <a:off x="10236102" y="1798665"/>
            <a:ext cx="828000" cy="828000"/>
            <a:chOff x="3497300" y="3227275"/>
            <a:chExt cx="296175" cy="296175"/>
          </a:xfrm>
          <a:solidFill>
            <a:schemeClr val="bg1"/>
          </a:solidFill>
        </p:grpSpPr>
        <p:sp>
          <p:nvSpPr>
            <p:cNvPr id="63" name="Google Shape;7160;p78">
              <a:extLst>
                <a:ext uri="{FF2B5EF4-FFF2-40B4-BE49-F238E27FC236}">
                  <a16:creationId xmlns:a16="http://schemas.microsoft.com/office/drawing/2014/main" xmlns="" id="{454FFAAD-CA47-4B0F-AFFE-A9ED3F74E3FF}"/>
                </a:ext>
              </a:extLst>
            </p:cNvPr>
            <p:cNvSpPr/>
            <p:nvPr/>
          </p:nvSpPr>
          <p:spPr>
            <a:xfrm>
              <a:off x="3609925" y="3339900"/>
              <a:ext cx="69350" cy="68550"/>
            </a:xfrm>
            <a:custGeom>
              <a:avLst/>
              <a:gdLst/>
              <a:ahLst/>
              <a:cxnLst/>
              <a:rect l="l" t="t" r="r" b="b"/>
              <a:pathLst>
                <a:path w="2774" h="2742" extrusionOk="0">
                  <a:moveTo>
                    <a:pt x="1387" y="1"/>
                  </a:moveTo>
                  <a:cubicBezTo>
                    <a:pt x="631" y="1"/>
                    <a:pt x="1" y="631"/>
                    <a:pt x="1" y="1355"/>
                  </a:cubicBezTo>
                  <a:cubicBezTo>
                    <a:pt x="1" y="2112"/>
                    <a:pt x="631" y="2742"/>
                    <a:pt x="1387" y="2742"/>
                  </a:cubicBezTo>
                  <a:cubicBezTo>
                    <a:pt x="2143" y="2742"/>
                    <a:pt x="2773" y="2112"/>
                    <a:pt x="2773" y="1355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prstClr val="black"/>
                </a:solidFill>
              </a:endParaRPr>
            </a:p>
          </p:txBody>
        </p:sp>
        <p:sp>
          <p:nvSpPr>
            <p:cNvPr id="64" name="Google Shape;7161;p78">
              <a:extLst>
                <a:ext uri="{FF2B5EF4-FFF2-40B4-BE49-F238E27FC236}">
                  <a16:creationId xmlns:a16="http://schemas.microsoft.com/office/drawing/2014/main" xmlns="" id="{34C5FBA6-38C7-41CB-B0FC-4F795CA943E2}"/>
                </a:ext>
              </a:extLst>
            </p:cNvPr>
            <p:cNvSpPr/>
            <p:nvPr/>
          </p:nvSpPr>
          <p:spPr>
            <a:xfrm>
              <a:off x="3531175" y="3227275"/>
              <a:ext cx="86650" cy="86675"/>
            </a:xfrm>
            <a:custGeom>
              <a:avLst/>
              <a:gdLst/>
              <a:ahLst/>
              <a:cxnLst/>
              <a:rect l="l" t="t" r="r" b="b"/>
              <a:pathLst>
                <a:path w="3466" h="3467" extrusionOk="0">
                  <a:moveTo>
                    <a:pt x="1733" y="1"/>
                  </a:moveTo>
                  <a:cubicBezTo>
                    <a:pt x="788" y="1"/>
                    <a:pt x="0" y="788"/>
                    <a:pt x="0" y="1733"/>
                  </a:cubicBezTo>
                  <a:cubicBezTo>
                    <a:pt x="0" y="2678"/>
                    <a:pt x="788" y="3466"/>
                    <a:pt x="1733" y="3466"/>
                  </a:cubicBezTo>
                  <a:cubicBezTo>
                    <a:pt x="2741" y="3466"/>
                    <a:pt x="3466" y="2678"/>
                    <a:pt x="3466" y="1733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prstClr val="black"/>
                </a:solidFill>
              </a:endParaRPr>
            </a:p>
          </p:txBody>
        </p:sp>
        <p:sp>
          <p:nvSpPr>
            <p:cNvPr id="65" name="Google Shape;7162;p78">
              <a:extLst>
                <a:ext uri="{FF2B5EF4-FFF2-40B4-BE49-F238E27FC236}">
                  <a16:creationId xmlns:a16="http://schemas.microsoft.com/office/drawing/2014/main" xmlns="" id="{44E30106-27E2-4D44-94E2-F4C410DD02D5}"/>
                </a:ext>
              </a:extLst>
            </p:cNvPr>
            <p:cNvSpPr/>
            <p:nvPr/>
          </p:nvSpPr>
          <p:spPr>
            <a:xfrm>
              <a:off x="3670575" y="3227275"/>
              <a:ext cx="86675" cy="86675"/>
            </a:xfrm>
            <a:custGeom>
              <a:avLst/>
              <a:gdLst/>
              <a:ahLst/>
              <a:cxnLst/>
              <a:rect l="l" t="t" r="r" b="b"/>
              <a:pathLst>
                <a:path w="3467" h="3467" extrusionOk="0">
                  <a:moveTo>
                    <a:pt x="1733" y="1"/>
                  </a:moveTo>
                  <a:cubicBezTo>
                    <a:pt x="788" y="1"/>
                    <a:pt x="1" y="788"/>
                    <a:pt x="1" y="1733"/>
                  </a:cubicBezTo>
                  <a:cubicBezTo>
                    <a:pt x="1" y="2678"/>
                    <a:pt x="788" y="3466"/>
                    <a:pt x="1733" y="3466"/>
                  </a:cubicBezTo>
                  <a:cubicBezTo>
                    <a:pt x="2679" y="3466"/>
                    <a:pt x="3466" y="2678"/>
                    <a:pt x="3466" y="1733"/>
                  </a:cubicBezTo>
                  <a:cubicBezTo>
                    <a:pt x="3466" y="788"/>
                    <a:pt x="2679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prstClr val="black"/>
                </a:solidFill>
              </a:endParaRPr>
            </a:p>
          </p:txBody>
        </p:sp>
        <p:sp>
          <p:nvSpPr>
            <p:cNvPr id="66" name="Google Shape;7163;p78">
              <a:extLst>
                <a:ext uri="{FF2B5EF4-FFF2-40B4-BE49-F238E27FC236}">
                  <a16:creationId xmlns:a16="http://schemas.microsoft.com/office/drawing/2014/main" xmlns="" id="{0E471BCF-C0E8-4911-A88B-4B04FE81029C}"/>
                </a:ext>
              </a:extLst>
            </p:cNvPr>
            <p:cNvSpPr/>
            <p:nvPr/>
          </p:nvSpPr>
          <p:spPr>
            <a:xfrm>
              <a:off x="3622525" y="3421825"/>
              <a:ext cx="41775" cy="25225"/>
            </a:xfrm>
            <a:custGeom>
              <a:avLst/>
              <a:gdLst/>
              <a:ahLst/>
              <a:cxnLst/>
              <a:rect l="l" t="t" r="r" b="b"/>
              <a:pathLst>
                <a:path w="1671" h="1009" extrusionOk="0">
                  <a:moveTo>
                    <a:pt x="1" y="0"/>
                  </a:moveTo>
                  <a:lnTo>
                    <a:pt x="851" y="1008"/>
                  </a:lnTo>
                  <a:lnTo>
                    <a:pt x="1671" y="0"/>
                  </a:lnTo>
                  <a:lnTo>
                    <a:pt x="1671" y="0"/>
                  </a:lnTo>
                  <a:cubicBezTo>
                    <a:pt x="1450" y="126"/>
                    <a:pt x="1167" y="158"/>
                    <a:pt x="851" y="158"/>
                  </a:cubicBezTo>
                  <a:cubicBezTo>
                    <a:pt x="568" y="158"/>
                    <a:pt x="284" y="95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prstClr val="black"/>
                </a:solidFill>
              </a:endParaRPr>
            </a:p>
          </p:txBody>
        </p:sp>
        <p:sp>
          <p:nvSpPr>
            <p:cNvPr id="67" name="Google Shape;7164;p78">
              <a:extLst>
                <a:ext uri="{FF2B5EF4-FFF2-40B4-BE49-F238E27FC236}">
                  <a16:creationId xmlns:a16="http://schemas.microsoft.com/office/drawing/2014/main" xmlns="" id="{2027B44B-B498-4239-821B-FC2C21FA5536}"/>
                </a:ext>
              </a:extLst>
            </p:cNvPr>
            <p:cNvSpPr/>
            <p:nvPr/>
          </p:nvSpPr>
          <p:spPr>
            <a:xfrm>
              <a:off x="3566600" y="3416300"/>
              <a:ext cx="70125" cy="106350"/>
            </a:xfrm>
            <a:custGeom>
              <a:avLst/>
              <a:gdLst/>
              <a:ahLst/>
              <a:cxnLst/>
              <a:rect l="l" t="t" r="r" b="b"/>
              <a:pathLst>
                <a:path w="2805" h="4254" extrusionOk="0">
                  <a:moveTo>
                    <a:pt x="1261" y="1"/>
                  </a:moveTo>
                  <a:cubicBezTo>
                    <a:pt x="474" y="599"/>
                    <a:pt x="1" y="1513"/>
                    <a:pt x="1" y="2490"/>
                  </a:cubicBezTo>
                  <a:lnTo>
                    <a:pt x="1" y="3907"/>
                  </a:lnTo>
                  <a:cubicBezTo>
                    <a:pt x="1" y="4096"/>
                    <a:pt x="158" y="4254"/>
                    <a:pt x="379" y="4254"/>
                  </a:cubicBezTo>
                  <a:lnTo>
                    <a:pt x="2805" y="4254"/>
                  </a:lnTo>
                  <a:lnTo>
                    <a:pt x="2805" y="1891"/>
                  </a:lnTo>
                  <a:lnTo>
                    <a:pt x="126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prstClr val="black"/>
                </a:solidFill>
              </a:endParaRPr>
            </a:p>
          </p:txBody>
        </p:sp>
        <p:sp>
          <p:nvSpPr>
            <p:cNvPr id="68" name="Google Shape;7165;p78">
              <a:extLst>
                <a:ext uri="{FF2B5EF4-FFF2-40B4-BE49-F238E27FC236}">
                  <a16:creationId xmlns:a16="http://schemas.microsoft.com/office/drawing/2014/main" xmlns="" id="{B35D0881-E9B3-40A9-AEE8-7C09C5F09DD3}"/>
                </a:ext>
              </a:extLst>
            </p:cNvPr>
            <p:cNvSpPr/>
            <p:nvPr/>
          </p:nvSpPr>
          <p:spPr>
            <a:xfrm>
              <a:off x="3653250" y="3417100"/>
              <a:ext cx="70125" cy="106350"/>
            </a:xfrm>
            <a:custGeom>
              <a:avLst/>
              <a:gdLst/>
              <a:ahLst/>
              <a:cxnLst/>
              <a:rect l="l" t="t" r="r" b="b"/>
              <a:pathLst>
                <a:path w="2805" h="4254" extrusionOk="0">
                  <a:moveTo>
                    <a:pt x="1544" y="0"/>
                  </a:moveTo>
                  <a:lnTo>
                    <a:pt x="1" y="1890"/>
                  </a:lnTo>
                  <a:lnTo>
                    <a:pt x="1" y="4253"/>
                  </a:lnTo>
                  <a:lnTo>
                    <a:pt x="2458" y="4253"/>
                  </a:lnTo>
                  <a:cubicBezTo>
                    <a:pt x="2647" y="4253"/>
                    <a:pt x="2804" y="4096"/>
                    <a:pt x="2804" y="3907"/>
                  </a:cubicBezTo>
                  <a:lnTo>
                    <a:pt x="2804" y="2489"/>
                  </a:lnTo>
                  <a:cubicBezTo>
                    <a:pt x="2773" y="1481"/>
                    <a:pt x="2300" y="567"/>
                    <a:pt x="15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prstClr val="black"/>
                </a:solidFill>
              </a:endParaRPr>
            </a:p>
          </p:txBody>
        </p:sp>
        <p:sp>
          <p:nvSpPr>
            <p:cNvPr id="69" name="Google Shape;7166;p78">
              <a:extLst>
                <a:ext uri="{FF2B5EF4-FFF2-40B4-BE49-F238E27FC236}">
                  <a16:creationId xmlns:a16="http://schemas.microsoft.com/office/drawing/2014/main" xmlns="" id="{0D438705-D8B8-4F35-BEDF-AA063ACEBA21}"/>
                </a:ext>
              </a:extLst>
            </p:cNvPr>
            <p:cNvSpPr/>
            <p:nvPr/>
          </p:nvSpPr>
          <p:spPr>
            <a:xfrm>
              <a:off x="3655625" y="3310775"/>
              <a:ext cx="137850" cy="108700"/>
            </a:xfrm>
            <a:custGeom>
              <a:avLst/>
              <a:gdLst/>
              <a:ahLst/>
              <a:cxnLst/>
              <a:rect l="l" t="t" r="r" b="b"/>
              <a:pathLst>
                <a:path w="5514" h="4348" extrusionOk="0">
                  <a:moveTo>
                    <a:pt x="3686" y="1512"/>
                  </a:moveTo>
                  <a:cubicBezTo>
                    <a:pt x="3907" y="1512"/>
                    <a:pt x="4064" y="1670"/>
                    <a:pt x="4064" y="1859"/>
                  </a:cubicBezTo>
                  <a:cubicBezTo>
                    <a:pt x="4064" y="2048"/>
                    <a:pt x="3907" y="2205"/>
                    <a:pt x="3686" y="2205"/>
                  </a:cubicBezTo>
                  <a:lnTo>
                    <a:pt x="2993" y="2205"/>
                  </a:lnTo>
                  <a:cubicBezTo>
                    <a:pt x="2804" y="2205"/>
                    <a:pt x="2646" y="2048"/>
                    <a:pt x="2646" y="1859"/>
                  </a:cubicBezTo>
                  <a:cubicBezTo>
                    <a:pt x="2646" y="1670"/>
                    <a:pt x="2804" y="1512"/>
                    <a:pt x="2993" y="1512"/>
                  </a:cubicBezTo>
                  <a:close/>
                  <a:moveTo>
                    <a:pt x="4127" y="0"/>
                  </a:moveTo>
                  <a:cubicBezTo>
                    <a:pt x="3686" y="536"/>
                    <a:pt x="3056" y="851"/>
                    <a:pt x="2331" y="851"/>
                  </a:cubicBezTo>
                  <a:cubicBezTo>
                    <a:pt x="1607" y="851"/>
                    <a:pt x="977" y="504"/>
                    <a:pt x="536" y="63"/>
                  </a:cubicBezTo>
                  <a:cubicBezTo>
                    <a:pt x="347" y="221"/>
                    <a:pt x="158" y="378"/>
                    <a:pt x="0" y="567"/>
                  </a:cubicBezTo>
                  <a:cubicBezTo>
                    <a:pt x="945" y="756"/>
                    <a:pt x="1638" y="1575"/>
                    <a:pt x="1638" y="2615"/>
                  </a:cubicBezTo>
                  <a:cubicBezTo>
                    <a:pt x="1638" y="2930"/>
                    <a:pt x="1575" y="3214"/>
                    <a:pt x="1449" y="3466"/>
                  </a:cubicBezTo>
                  <a:cubicBezTo>
                    <a:pt x="1859" y="3718"/>
                    <a:pt x="2205" y="4001"/>
                    <a:pt x="2520" y="4348"/>
                  </a:cubicBezTo>
                  <a:lnTo>
                    <a:pt x="5167" y="4348"/>
                  </a:lnTo>
                  <a:cubicBezTo>
                    <a:pt x="5356" y="4348"/>
                    <a:pt x="5513" y="4190"/>
                    <a:pt x="5513" y="4001"/>
                  </a:cubicBezTo>
                  <a:lnTo>
                    <a:pt x="5513" y="2615"/>
                  </a:lnTo>
                  <a:cubicBezTo>
                    <a:pt x="5482" y="1512"/>
                    <a:pt x="4915" y="567"/>
                    <a:pt x="4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prstClr val="black"/>
                </a:solidFill>
              </a:endParaRPr>
            </a:p>
          </p:txBody>
        </p:sp>
        <p:sp>
          <p:nvSpPr>
            <p:cNvPr id="70" name="Google Shape;7167;p78">
              <a:extLst>
                <a:ext uri="{FF2B5EF4-FFF2-40B4-BE49-F238E27FC236}">
                  <a16:creationId xmlns:a16="http://schemas.microsoft.com/office/drawing/2014/main" xmlns="" id="{D84A0FC5-443E-4BBD-871D-3E97B2432054}"/>
                </a:ext>
              </a:extLst>
            </p:cNvPr>
            <p:cNvSpPr/>
            <p:nvPr/>
          </p:nvSpPr>
          <p:spPr>
            <a:xfrm>
              <a:off x="3497300" y="3309975"/>
              <a:ext cx="136275" cy="108725"/>
            </a:xfrm>
            <a:custGeom>
              <a:avLst/>
              <a:gdLst/>
              <a:ahLst/>
              <a:cxnLst/>
              <a:rect l="l" t="t" r="r" b="b"/>
              <a:pathLst>
                <a:path w="5451" h="4349" extrusionOk="0">
                  <a:moveTo>
                    <a:pt x="2426" y="1544"/>
                  </a:moveTo>
                  <a:cubicBezTo>
                    <a:pt x="2615" y="1544"/>
                    <a:pt x="2773" y="1702"/>
                    <a:pt x="2773" y="1891"/>
                  </a:cubicBezTo>
                  <a:cubicBezTo>
                    <a:pt x="2773" y="2080"/>
                    <a:pt x="2615" y="2237"/>
                    <a:pt x="2426" y="2237"/>
                  </a:cubicBezTo>
                  <a:lnTo>
                    <a:pt x="1733" y="2237"/>
                  </a:lnTo>
                  <a:cubicBezTo>
                    <a:pt x="1513" y="2237"/>
                    <a:pt x="1355" y="2080"/>
                    <a:pt x="1355" y="1891"/>
                  </a:cubicBezTo>
                  <a:cubicBezTo>
                    <a:pt x="1355" y="1702"/>
                    <a:pt x="1513" y="1544"/>
                    <a:pt x="1733" y="1544"/>
                  </a:cubicBezTo>
                  <a:close/>
                  <a:moveTo>
                    <a:pt x="1324" y="1"/>
                  </a:moveTo>
                  <a:cubicBezTo>
                    <a:pt x="536" y="568"/>
                    <a:pt x="1" y="1513"/>
                    <a:pt x="1" y="2552"/>
                  </a:cubicBezTo>
                  <a:lnTo>
                    <a:pt x="1" y="3939"/>
                  </a:lnTo>
                  <a:cubicBezTo>
                    <a:pt x="1" y="4191"/>
                    <a:pt x="95" y="4348"/>
                    <a:pt x="316" y="4348"/>
                  </a:cubicBezTo>
                  <a:lnTo>
                    <a:pt x="2930" y="4348"/>
                  </a:lnTo>
                  <a:cubicBezTo>
                    <a:pt x="3214" y="3970"/>
                    <a:pt x="3561" y="3655"/>
                    <a:pt x="4002" y="3466"/>
                  </a:cubicBezTo>
                  <a:cubicBezTo>
                    <a:pt x="3876" y="3183"/>
                    <a:pt x="3813" y="2930"/>
                    <a:pt x="3813" y="2615"/>
                  </a:cubicBezTo>
                  <a:cubicBezTo>
                    <a:pt x="3813" y="1607"/>
                    <a:pt x="4506" y="757"/>
                    <a:pt x="5451" y="568"/>
                  </a:cubicBezTo>
                  <a:cubicBezTo>
                    <a:pt x="5293" y="347"/>
                    <a:pt x="5104" y="190"/>
                    <a:pt x="4915" y="32"/>
                  </a:cubicBezTo>
                  <a:cubicBezTo>
                    <a:pt x="4474" y="505"/>
                    <a:pt x="3844" y="820"/>
                    <a:pt x="3151" y="820"/>
                  </a:cubicBezTo>
                  <a:cubicBezTo>
                    <a:pt x="2426" y="820"/>
                    <a:pt x="1796" y="505"/>
                    <a:pt x="13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prstClr val="black"/>
                </a:solidFill>
              </a:endParaRPr>
            </a:p>
          </p:txBody>
        </p:sp>
      </p:grpSp>
      <p:sp>
        <p:nvSpPr>
          <p:cNvPr id="77" name="Title 3">
            <a:extLst>
              <a:ext uri="{FF2B5EF4-FFF2-40B4-BE49-F238E27FC236}">
                <a16:creationId xmlns:a16="http://schemas.microsoft.com/office/drawing/2014/main" xmlns="" id="{DC6D4B9B-6D5B-CA4E-B17C-D9D5761DA599}"/>
              </a:ext>
            </a:extLst>
          </p:cNvPr>
          <p:cNvSpPr txBox="1">
            <a:spLocks/>
          </p:cNvSpPr>
          <p:nvPr/>
        </p:nvSpPr>
        <p:spPr>
          <a:xfrm>
            <a:off x="9744519" y="2344227"/>
            <a:ext cx="2253786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accent2"/>
                </a:solidFill>
                <a:latin typeface="VTB Group Cond" panose="020B0506050504020204" pitchFamily="34" charset="0"/>
                <a:ea typeface="VTB Group Cond" panose="020B0506050504020204" pitchFamily="34" charset="0"/>
                <a:cs typeface="+mj-cs"/>
              </a:defRPr>
            </a:lvl1pPr>
          </a:lstStyle>
          <a:p>
            <a:pPr algn="ctr"/>
            <a:r>
              <a:rPr lang="ru-RU" altLang="zh-CN" sz="2400" dirty="0">
                <a:solidFill>
                  <a:schemeClr val="tx1"/>
                </a:solidFill>
                <a:latin typeface="+mn-lt"/>
              </a:rPr>
              <a:t>«ЯзыкознаниУм</a:t>
            </a:r>
            <a:r>
              <a:rPr lang="ru-RU" altLang="zh-CN" sz="2400" dirty="0" smtClean="0">
                <a:solidFill>
                  <a:schemeClr val="tx1"/>
                </a:solidFill>
                <a:latin typeface="+mn-lt"/>
              </a:rPr>
              <a:t>»</a:t>
            </a:r>
            <a:endParaRPr lang="ru-RU" sz="2800" dirty="0">
              <a:solidFill>
                <a:prstClr val="black"/>
              </a:solidFill>
              <a:latin typeface="+mn-lt"/>
              <a:ea typeface="VTB Group Cond Book" panose="020B0506050504020204" pitchFamily="34" charset="77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096050" y="2877277"/>
            <a:ext cx="1301995" cy="1248606"/>
            <a:chOff x="2584899" y="1649167"/>
            <a:chExt cx="1624026" cy="1639743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xmlns="" id="{9DEE7C07-5F7A-5D4C-9C5A-2F2F7BAC3490}"/>
                </a:ext>
              </a:extLst>
            </p:cNvPr>
            <p:cNvSpPr/>
            <p:nvPr/>
          </p:nvSpPr>
          <p:spPr>
            <a:xfrm>
              <a:off x="2584899" y="1649167"/>
              <a:ext cx="1624026" cy="1639743"/>
            </a:xfrm>
            <a:prstGeom prst="ellipse">
              <a:avLst/>
            </a:prstGeom>
            <a:gradFill flip="none" rotWithShape="1">
              <a:gsLst>
                <a:gs pos="0">
                  <a:srgbClr val="005692"/>
                </a:gs>
                <a:gs pos="100000">
                  <a:srgbClr val="004574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grpSp>
          <p:nvGrpSpPr>
            <p:cNvPr id="78" name="Google Shape;8816;p82"/>
            <p:cNvGrpSpPr/>
            <p:nvPr/>
          </p:nvGrpSpPr>
          <p:grpSpPr>
            <a:xfrm>
              <a:off x="3178282" y="2154599"/>
              <a:ext cx="589831" cy="561033"/>
              <a:chOff x="-6690625" y="3631325"/>
              <a:chExt cx="307225" cy="292225"/>
            </a:xfrm>
            <a:solidFill>
              <a:schemeClr val="bg1"/>
            </a:solidFill>
          </p:grpSpPr>
          <p:sp>
            <p:nvSpPr>
              <p:cNvPr id="79" name="Google Shape;8817;p82"/>
              <p:cNvSpPr/>
              <p:nvPr/>
            </p:nvSpPr>
            <p:spPr>
              <a:xfrm>
                <a:off x="-6690625" y="3631325"/>
                <a:ext cx="222925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8917" h="11689" extrusionOk="0">
                    <a:moveTo>
                      <a:pt x="5861" y="2773"/>
                    </a:moveTo>
                    <a:cubicBezTo>
                      <a:pt x="6270" y="2773"/>
                      <a:pt x="6333" y="3435"/>
                      <a:pt x="5861" y="3435"/>
                    </a:cubicBezTo>
                    <a:lnTo>
                      <a:pt x="3813" y="3435"/>
                    </a:lnTo>
                    <a:cubicBezTo>
                      <a:pt x="3372" y="3435"/>
                      <a:pt x="3340" y="2773"/>
                      <a:pt x="3813" y="2773"/>
                    </a:cubicBezTo>
                    <a:close/>
                    <a:moveTo>
                      <a:pt x="2742" y="0"/>
                    </a:moveTo>
                    <a:lnTo>
                      <a:pt x="2742" y="2395"/>
                    </a:lnTo>
                    <a:cubicBezTo>
                      <a:pt x="2742" y="2584"/>
                      <a:pt x="2584" y="2741"/>
                      <a:pt x="2395" y="2741"/>
                    </a:cubicBezTo>
                    <a:lnTo>
                      <a:pt x="1" y="2741"/>
                    </a:lnTo>
                    <a:lnTo>
                      <a:pt x="1" y="10649"/>
                    </a:lnTo>
                    <a:cubicBezTo>
                      <a:pt x="1" y="11216"/>
                      <a:pt x="473" y="11689"/>
                      <a:pt x="1009" y="11689"/>
                    </a:cubicBezTo>
                    <a:lnTo>
                      <a:pt x="7909" y="11689"/>
                    </a:lnTo>
                    <a:cubicBezTo>
                      <a:pt x="8444" y="11689"/>
                      <a:pt x="8917" y="11248"/>
                      <a:pt x="8917" y="10649"/>
                    </a:cubicBezTo>
                    <a:lnTo>
                      <a:pt x="8917" y="7751"/>
                    </a:lnTo>
                    <a:lnTo>
                      <a:pt x="6491" y="10177"/>
                    </a:lnTo>
                    <a:cubicBezTo>
                      <a:pt x="6491" y="10271"/>
                      <a:pt x="6428" y="10303"/>
                      <a:pt x="6365" y="10303"/>
                    </a:cubicBezTo>
                    <a:lnTo>
                      <a:pt x="4317" y="10901"/>
                    </a:lnTo>
                    <a:cubicBezTo>
                      <a:pt x="4198" y="10938"/>
                      <a:pt x="4080" y="10955"/>
                      <a:pt x="3967" y="10955"/>
                    </a:cubicBezTo>
                    <a:cubicBezTo>
                      <a:pt x="3209" y="10955"/>
                      <a:pt x="2625" y="10192"/>
                      <a:pt x="2899" y="9452"/>
                    </a:cubicBezTo>
                    <a:lnTo>
                      <a:pt x="3057" y="8979"/>
                    </a:lnTo>
                    <a:lnTo>
                      <a:pt x="1765" y="8979"/>
                    </a:lnTo>
                    <a:cubicBezTo>
                      <a:pt x="1324" y="8979"/>
                      <a:pt x="1293" y="8255"/>
                      <a:pt x="1765" y="8255"/>
                    </a:cubicBezTo>
                    <a:lnTo>
                      <a:pt x="3277" y="8255"/>
                    </a:lnTo>
                    <a:lnTo>
                      <a:pt x="3529" y="7593"/>
                    </a:lnTo>
                    <a:lnTo>
                      <a:pt x="1797" y="7593"/>
                    </a:lnTo>
                    <a:cubicBezTo>
                      <a:pt x="1356" y="7593"/>
                      <a:pt x="1324" y="6869"/>
                      <a:pt x="1797" y="6869"/>
                    </a:cubicBezTo>
                    <a:lnTo>
                      <a:pt x="4034" y="6869"/>
                    </a:lnTo>
                    <a:lnTo>
                      <a:pt x="4695" y="6207"/>
                    </a:lnTo>
                    <a:lnTo>
                      <a:pt x="1765" y="6207"/>
                    </a:lnTo>
                    <a:cubicBezTo>
                      <a:pt x="1324" y="6207"/>
                      <a:pt x="1293" y="5514"/>
                      <a:pt x="1765" y="5514"/>
                    </a:cubicBezTo>
                    <a:lnTo>
                      <a:pt x="5388" y="5514"/>
                    </a:lnTo>
                    <a:lnTo>
                      <a:pt x="6050" y="4821"/>
                    </a:lnTo>
                    <a:lnTo>
                      <a:pt x="1734" y="4821"/>
                    </a:lnTo>
                    <a:cubicBezTo>
                      <a:pt x="1293" y="4821"/>
                      <a:pt x="1261" y="4128"/>
                      <a:pt x="1734" y="4128"/>
                    </a:cubicBezTo>
                    <a:lnTo>
                      <a:pt x="6711" y="4128"/>
                    </a:lnTo>
                    <a:cubicBezTo>
                      <a:pt x="6963" y="3876"/>
                      <a:pt x="8696" y="2080"/>
                      <a:pt x="8917" y="1891"/>
                    </a:cubicBezTo>
                    <a:lnTo>
                      <a:pt x="8917" y="1009"/>
                    </a:lnTo>
                    <a:cubicBezTo>
                      <a:pt x="8917" y="473"/>
                      <a:pt x="8507" y="0"/>
                      <a:pt x="79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80" name="Google Shape;8818;p82"/>
              <p:cNvSpPr/>
              <p:nvPr/>
            </p:nvSpPr>
            <p:spPr>
              <a:xfrm>
                <a:off x="-6604350" y="3832175"/>
                <a:ext cx="58675" cy="56550"/>
              </a:xfrm>
              <a:custGeom>
                <a:avLst/>
                <a:gdLst/>
                <a:ahLst/>
                <a:cxnLst/>
                <a:rect l="l" t="t" r="r" b="b"/>
                <a:pathLst>
                  <a:path w="2347" h="2262" extrusionOk="0">
                    <a:moveTo>
                      <a:pt x="614" y="0"/>
                    </a:moveTo>
                    <a:lnTo>
                      <a:pt x="110" y="1607"/>
                    </a:lnTo>
                    <a:cubicBezTo>
                      <a:pt x="1" y="1934"/>
                      <a:pt x="222" y="2262"/>
                      <a:pt x="550" y="2262"/>
                    </a:cubicBezTo>
                    <a:cubicBezTo>
                      <a:pt x="600" y="2262"/>
                      <a:pt x="654" y="2254"/>
                      <a:pt x="709" y="2237"/>
                    </a:cubicBezTo>
                    <a:lnTo>
                      <a:pt x="2347" y="1701"/>
                    </a:lnTo>
                    <a:lnTo>
                      <a:pt x="61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81" name="Google Shape;8819;p82"/>
              <p:cNvSpPr/>
              <p:nvPr/>
            </p:nvSpPr>
            <p:spPr>
              <a:xfrm>
                <a:off x="-6470875" y="3684775"/>
                <a:ext cx="87475" cy="71800"/>
              </a:xfrm>
              <a:custGeom>
                <a:avLst/>
                <a:gdLst/>
                <a:ahLst/>
                <a:cxnLst/>
                <a:rect l="l" t="t" r="r" b="b"/>
                <a:pathLst>
                  <a:path w="3499" h="2872" extrusionOk="0">
                    <a:moveTo>
                      <a:pt x="1479" y="1"/>
                    </a:moveTo>
                    <a:cubicBezTo>
                      <a:pt x="1176" y="1"/>
                      <a:pt x="868" y="114"/>
                      <a:pt x="599" y="383"/>
                    </a:cubicBezTo>
                    <a:lnTo>
                      <a:pt x="1" y="950"/>
                    </a:lnTo>
                    <a:lnTo>
                      <a:pt x="1954" y="2872"/>
                    </a:lnTo>
                    <a:lnTo>
                      <a:pt x="2521" y="2305"/>
                    </a:lnTo>
                    <a:cubicBezTo>
                      <a:pt x="3498" y="1352"/>
                      <a:pt x="2524" y="1"/>
                      <a:pt x="14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82" name="Google Shape;8820;p82"/>
              <p:cNvSpPr/>
              <p:nvPr/>
            </p:nvSpPr>
            <p:spPr>
              <a:xfrm>
                <a:off x="-6578775" y="3721900"/>
                <a:ext cx="143375" cy="143375"/>
              </a:xfrm>
              <a:custGeom>
                <a:avLst/>
                <a:gdLst/>
                <a:ahLst/>
                <a:cxnLst/>
                <a:rect l="l" t="t" r="r" b="b"/>
                <a:pathLst>
                  <a:path w="5735" h="5735" extrusionOk="0">
                    <a:moveTo>
                      <a:pt x="3813" y="1"/>
                    </a:moveTo>
                    <a:lnTo>
                      <a:pt x="1" y="3813"/>
                    </a:lnTo>
                    <a:lnTo>
                      <a:pt x="1922" y="5734"/>
                    </a:lnTo>
                    <a:lnTo>
                      <a:pt x="4474" y="3183"/>
                    </a:lnTo>
                    <a:lnTo>
                      <a:pt x="5734" y="1922"/>
                    </a:lnTo>
                    <a:lnTo>
                      <a:pt x="381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83" name="Google Shape;8821;p82"/>
              <p:cNvSpPr/>
              <p:nvPr/>
            </p:nvSpPr>
            <p:spPr>
              <a:xfrm>
                <a:off x="-6685100" y="3636850"/>
                <a:ext cx="47275" cy="46475"/>
              </a:xfrm>
              <a:custGeom>
                <a:avLst/>
                <a:gdLst/>
                <a:ahLst/>
                <a:cxnLst/>
                <a:rect l="l" t="t" r="r" b="b"/>
                <a:pathLst>
                  <a:path w="1891" h="1859" extrusionOk="0">
                    <a:moveTo>
                      <a:pt x="1891" y="0"/>
                    </a:moveTo>
                    <a:lnTo>
                      <a:pt x="0" y="1859"/>
                    </a:lnTo>
                    <a:lnTo>
                      <a:pt x="1891" y="1859"/>
                    </a:lnTo>
                    <a:lnTo>
                      <a:pt x="189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</p:grpSp>
      </p:grpSp>
      <p:grpSp>
        <p:nvGrpSpPr>
          <p:cNvPr id="97" name="Группа 96"/>
          <p:cNvGrpSpPr/>
          <p:nvPr/>
        </p:nvGrpSpPr>
        <p:grpSpPr>
          <a:xfrm>
            <a:off x="165308" y="599807"/>
            <a:ext cx="1403447" cy="1229351"/>
            <a:chOff x="7492072" y="1500509"/>
            <a:chExt cx="1624026" cy="1639743"/>
          </a:xfrm>
        </p:grpSpPr>
        <p:sp>
          <p:nvSpPr>
            <p:cNvPr id="98" name="Oval 56">
              <a:extLst>
                <a:ext uri="{FF2B5EF4-FFF2-40B4-BE49-F238E27FC236}">
                  <a16:creationId xmlns:a16="http://schemas.microsoft.com/office/drawing/2014/main" xmlns="" id="{B2BCF03D-7442-7043-A5E7-1DD7077C096C}"/>
                </a:ext>
              </a:extLst>
            </p:cNvPr>
            <p:cNvSpPr/>
            <p:nvPr/>
          </p:nvSpPr>
          <p:spPr>
            <a:xfrm>
              <a:off x="7492072" y="1500509"/>
              <a:ext cx="1624026" cy="1639743"/>
            </a:xfrm>
            <a:prstGeom prst="ellipse">
              <a:avLst/>
            </a:prstGeom>
            <a:gradFill flip="none" rotWithShape="1">
              <a:gsLst>
                <a:gs pos="0">
                  <a:srgbClr val="005692"/>
                </a:gs>
                <a:gs pos="100000">
                  <a:srgbClr val="004574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grpSp>
          <p:nvGrpSpPr>
            <p:cNvPr id="99" name="Google Shape;6976;p78">
              <a:extLst>
                <a:ext uri="{FF2B5EF4-FFF2-40B4-BE49-F238E27FC236}">
                  <a16:creationId xmlns:a16="http://schemas.microsoft.com/office/drawing/2014/main" xmlns="" id="{9A98A453-4BD7-4E16-A21E-3B122C3B109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881615" y="1830992"/>
              <a:ext cx="833428" cy="828000"/>
              <a:chOff x="580725" y="3617925"/>
              <a:chExt cx="299325" cy="297375"/>
            </a:xfrm>
            <a:solidFill>
              <a:schemeClr val="bg1"/>
            </a:solidFill>
          </p:grpSpPr>
          <p:sp>
            <p:nvSpPr>
              <p:cNvPr id="100" name="Google Shape;6977;p78">
                <a:extLst>
                  <a:ext uri="{FF2B5EF4-FFF2-40B4-BE49-F238E27FC236}">
                    <a16:creationId xmlns:a16="http://schemas.microsoft.com/office/drawing/2014/main" xmlns="" id="{F9CBAD53-E86D-4D07-960B-41841FEF85C4}"/>
                  </a:ext>
                </a:extLst>
              </p:cNvPr>
              <p:cNvSpPr/>
              <p:nvPr/>
            </p:nvSpPr>
            <p:spPr>
              <a:xfrm>
                <a:off x="609075" y="3662050"/>
                <a:ext cx="51225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8" extrusionOk="0">
                    <a:moveTo>
                      <a:pt x="1041" y="0"/>
                    </a:moveTo>
                    <a:cubicBezTo>
                      <a:pt x="473" y="0"/>
                      <a:pt x="1" y="473"/>
                      <a:pt x="1" y="1040"/>
                    </a:cubicBezTo>
                    <a:cubicBezTo>
                      <a:pt x="1" y="1607"/>
                      <a:pt x="473" y="2048"/>
                      <a:pt x="1041" y="2048"/>
                    </a:cubicBezTo>
                    <a:cubicBezTo>
                      <a:pt x="1608" y="2048"/>
                      <a:pt x="2049" y="1607"/>
                      <a:pt x="2049" y="1040"/>
                    </a:cubicBezTo>
                    <a:cubicBezTo>
                      <a:pt x="2049" y="473"/>
                      <a:pt x="1608" y="0"/>
                      <a:pt x="10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Google Shape;6978;p78">
                <a:extLst>
                  <a:ext uri="{FF2B5EF4-FFF2-40B4-BE49-F238E27FC236}">
                    <a16:creationId xmlns:a16="http://schemas.microsoft.com/office/drawing/2014/main" xmlns="" id="{B2D27FB3-F737-4F9A-8F27-6D30AAC084EF}"/>
                  </a:ext>
                </a:extLst>
              </p:cNvPr>
              <p:cNvSpPr/>
              <p:nvPr/>
            </p:nvSpPr>
            <p:spPr>
              <a:xfrm>
                <a:off x="668950" y="3617925"/>
                <a:ext cx="122875" cy="104475"/>
              </a:xfrm>
              <a:custGeom>
                <a:avLst/>
                <a:gdLst/>
                <a:ahLst/>
                <a:cxnLst/>
                <a:rect l="l" t="t" r="r" b="b"/>
                <a:pathLst>
                  <a:path w="4915" h="4179" extrusionOk="0">
                    <a:moveTo>
                      <a:pt x="1040" y="1"/>
                    </a:moveTo>
                    <a:cubicBezTo>
                      <a:pt x="441" y="1"/>
                      <a:pt x="0" y="473"/>
                      <a:pt x="0" y="1072"/>
                    </a:cubicBezTo>
                    <a:lnTo>
                      <a:pt x="0" y="1797"/>
                    </a:lnTo>
                    <a:cubicBezTo>
                      <a:pt x="0" y="2364"/>
                      <a:pt x="473" y="2805"/>
                      <a:pt x="1040" y="2805"/>
                    </a:cubicBezTo>
                    <a:lnTo>
                      <a:pt x="2300" y="2805"/>
                    </a:lnTo>
                    <a:lnTo>
                      <a:pt x="3592" y="4097"/>
                    </a:lnTo>
                    <a:cubicBezTo>
                      <a:pt x="3672" y="4156"/>
                      <a:pt x="3764" y="4178"/>
                      <a:pt x="3853" y="4178"/>
                    </a:cubicBezTo>
                    <a:cubicBezTo>
                      <a:pt x="3905" y="4178"/>
                      <a:pt x="3955" y="4171"/>
                      <a:pt x="4001" y="4160"/>
                    </a:cubicBezTo>
                    <a:cubicBezTo>
                      <a:pt x="4127" y="4097"/>
                      <a:pt x="4190" y="3939"/>
                      <a:pt x="4190" y="3844"/>
                    </a:cubicBezTo>
                    <a:lnTo>
                      <a:pt x="4190" y="2742"/>
                    </a:lnTo>
                    <a:cubicBezTo>
                      <a:pt x="4600" y="2584"/>
                      <a:pt x="4915" y="2206"/>
                      <a:pt x="4915" y="1734"/>
                    </a:cubicBezTo>
                    <a:lnTo>
                      <a:pt x="4915" y="1072"/>
                    </a:lnTo>
                    <a:cubicBezTo>
                      <a:pt x="4915" y="473"/>
                      <a:pt x="4411" y="1"/>
                      <a:pt x="387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Google Shape;6979;p78">
                <a:extLst>
                  <a:ext uri="{FF2B5EF4-FFF2-40B4-BE49-F238E27FC236}">
                    <a16:creationId xmlns:a16="http://schemas.microsoft.com/office/drawing/2014/main" xmlns="" id="{794C4BDD-22D2-4452-9DDA-566B51121154}"/>
                  </a:ext>
                </a:extLst>
              </p:cNvPr>
              <p:cNvSpPr/>
              <p:nvPr/>
            </p:nvSpPr>
            <p:spPr>
              <a:xfrm>
                <a:off x="580725" y="3721900"/>
                <a:ext cx="141800" cy="192025"/>
              </a:xfrm>
              <a:custGeom>
                <a:avLst/>
                <a:gdLst/>
                <a:ahLst/>
                <a:cxnLst/>
                <a:rect l="l" t="t" r="r" b="b"/>
                <a:pathLst>
                  <a:path w="5672" h="7681" extrusionOk="0">
                    <a:moveTo>
                      <a:pt x="3340" y="4506"/>
                    </a:moveTo>
                    <a:lnTo>
                      <a:pt x="3718" y="5577"/>
                    </a:lnTo>
                    <a:lnTo>
                      <a:pt x="1229" y="5577"/>
                    </a:lnTo>
                    <a:lnTo>
                      <a:pt x="1450" y="4600"/>
                    </a:lnTo>
                    <a:lnTo>
                      <a:pt x="1450" y="4506"/>
                    </a:lnTo>
                    <a:close/>
                    <a:moveTo>
                      <a:pt x="1450" y="1"/>
                    </a:moveTo>
                    <a:cubicBezTo>
                      <a:pt x="1135" y="1"/>
                      <a:pt x="883" y="221"/>
                      <a:pt x="788" y="505"/>
                    </a:cubicBezTo>
                    <a:lnTo>
                      <a:pt x="95" y="3624"/>
                    </a:lnTo>
                    <a:cubicBezTo>
                      <a:pt x="1" y="4096"/>
                      <a:pt x="316" y="4506"/>
                      <a:pt x="757" y="4506"/>
                    </a:cubicBezTo>
                    <a:lnTo>
                      <a:pt x="95" y="7247"/>
                    </a:lnTo>
                    <a:cubicBezTo>
                      <a:pt x="32" y="7436"/>
                      <a:pt x="158" y="7593"/>
                      <a:pt x="316" y="7656"/>
                    </a:cubicBezTo>
                    <a:cubicBezTo>
                      <a:pt x="350" y="7668"/>
                      <a:pt x="383" y="7673"/>
                      <a:pt x="415" y="7673"/>
                    </a:cubicBezTo>
                    <a:cubicBezTo>
                      <a:pt x="559" y="7673"/>
                      <a:pt x="679" y="7565"/>
                      <a:pt x="757" y="7436"/>
                    </a:cubicBezTo>
                    <a:lnTo>
                      <a:pt x="1040" y="6301"/>
                    </a:lnTo>
                    <a:lnTo>
                      <a:pt x="3939" y="6301"/>
                    </a:lnTo>
                    <a:lnTo>
                      <a:pt x="4254" y="7152"/>
                    </a:lnTo>
                    <a:cubicBezTo>
                      <a:pt x="4358" y="7492"/>
                      <a:pt x="4637" y="7680"/>
                      <a:pt x="4908" y="7680"/>
                    </a:cubicBezTo>
                    <a:cubicBezTo>
                      <a:pt x="4964" y="7680"/>
                      <a:pt x="5019" y="7672"/>
                      <a:pt x="5073" y="7656"/>
                    </a:cubicBezTo>
                    <a:cubicBezTo>
                      <a:pt x="5451" y="7593"/>
                      <a:pt x="5672" y="7184"/>
                      <a:pt x="5609" y="6837"/>
                    </a:cubicBezTo>
                    <a:lnTo>
                      <a:pt x="4569" y="3687"/>
                    </a:lnTo>
                    <a:cubicBezTo>
                      <a:pt x="4506" y="3372"/>
                      <a:pt x="4222" y="3183"/>
                      <a:pt x="3907" y="3183"/>
                    </a:cubicBezTo>
                    <a:lnTo>
                      <a:pt x="3183" y="3183"/>
                    </a:lnTo>
                    <a:cubicBezTo>
                      <a:pt x="2994" y="3183"/>
                      <a:pt x="2836" y="3025"/>
                      <a:pt x="2836" y="2836"/>
                    </a:cubicBezTo>
                    <a:cubicBezTo>
                      <a:pt x="2836" y="2615"/>
                      <a:pt x="2994" y="2458"/>
                      <a:pt x="3183" y="2458"/>
                    </a:cubicBezTo>
                    <a:lnTo>
                      <a:pt x="4222" y="2458"/>
                    </a:lnTo>
                    <a:cubicBezTo>
                      <a:pt x="4600" y="2458"/>
                      <a:pt x="4915" y="2143"/>
                      <a:pt x="4915" y="1765"/>
                    </a:cubicBezTo>
                    <a:cubicBezTo>
                      <a:pt x="4915" y="1355"/>
                      <a:pt x="4600" y="1040"/>
                      <a:pt x="4222" y="1040"/>
                    </a:cubicBezTo>
                    <a:lnTo>
                      <a:pt x="2332" y="1040"/>
                    </a:lnTo>
                    <a:lnTo>
                      <a:pt x="2080" y="379"/>
                    </a:lnTo>
                    <a:cubicBezTo>
                      <a:pt x="1985" y="158"/>
                      <a:pt x="1733" y="1"/>
                      <a:pt x="145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Google Shape;6980;p78">
                <a:extLst>
                  <a:ext uri="{FF2B5EF4-FFF2-40B4-BE49-F238E27FC236}">
                    <a16:creationId xmlns:a16="http://schemas.microsoft.com/office/drawing/2014/main" xmlns="" id="{A9FA2C33-EEBA-4BF1-A583-7B20506966D3}"/>
                  </a:ext>
                </a:extLst>
              </p:cNvPr>
              <p:cNvSpPr/>
              <p:nvPr/>
            </p:nvSpPr>
            <p:spPr>
              <a:xfrm>
                <a:off x="800475" y="3662050"/>
                <a:ext cx="51225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8" extrusionOk="0">
                    <a:moveTo>
                      <a:pt x="1009" y="0"/>
                    </a:moveTo>
                    <a:cubicBezTo>
                      <a:pt x="442" y="0"/>
                      <a:pt x="1" y="473"/>
                      <a:pt x="1" y="1040"/>
                    </a:cubicBezTo>
                    <a:cubicBezTo>
                      <a:pt x="1" y="1607"/>
                      <a:pt x="442" y="2048"/>
                      <a:pt x="1009" y="2048"/>
                    </a:cubicBezTo>
                    <a:cubicBezTo>
                      <a:pt x="1576" y="2048"/>
                      <a:pt x="2048" y="1607"/>
                      <a:pt x="2048" y="1040"/>
                    </a:cubicBezTo>
                    <a:cubicBezTo>
                      <a:pt x="2048" y="473"/>
                      <a:pt x="1576" y="0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4" name="Google Shape;6981;p78">
                <a:extLst>
                  <a:ext uri="{FF2B5EF4-FFF2-40B4-BE49-F238E27FC236}">
                    <a16:creationId xmlns:a16="http://schemas.microsoft.com/office/drawing/2014/main" xmlns="" id="{90032387-2CA8-4A7C-91F4-DA5F7B567265}"/>
                  </a:ext>
                </a:extLst>
              </p:cNvPr>
              <p:cNvSpPr/>
              <p:nvPr/>
            </p:nvSpPr>
            <p:spPr>
              <a:xfrm>
                <a:off x="738250" y="3722700"/>
                <a:ext cx="141800" cy="192600"/>
              </a:xfrm>
              <a:custGeom>
                <a:avLst/>
                <a:gdLst/>
                <a:ahLst/>
                <a:cxnLst/>
                <a:rect l="l" t="t" r="r" b="b"/>
                <a:pathLst>
                  <a:path w="5672" h="7704" extrusionOk="0">
                    <a:moveTo>
                      <a:pt x="4222" y="4474"/>
                    </a:moveTo>
                    <a:lnTo>
                      <a:pt x="4222" y="4568"/>
                    </a:lnTo>
                    <a:lnTo>
                      <a:pt x="4443" y="5545"/>
                    </a:lnTo>
                    <a:lnTo>
                      <a:pt x="1985" y="5545"/>
                    </a:lnTo>
                    <a:lnTo>
                      <a:pt x="2332" y="4474"/>
                    </a:lnTo>
                    <a:close/>
                    <a:moveTo>
                      <a:pt x="4222" y="0"/>
                    </a:moveTo>
                    <a:cubicBezTo>
                      <a:pt x="3939" y="0"/>
                      <a:pt x="3718" y="158"/>
                      <a:pt x="3592" y="378"/>
                    </a:cubicBezTo>
                    <a:lnTo>
                      <a:pt x="3340" y="1071"/>
                    </a:lnTo>
                    <a:lnTo>
                      <a:pt x="1450" y="1071"/>
                    </a:lnTo>
                    <a:cubicBezTo>
                      <a:pt x="1072" y="1071"/>
                      <a:pt x="757" y="1386"/>
                      <a:pt x="757" y="1764"/>
                    </a:cubicBezTo>
                    <a:cubicBezTo>
                      <a:pt x="757" y="2174"/>
                      <a:pt x="1072" y="2489"/>
                      <a:pt x="1450" y="2489"/>
                    </a:cubicBezTo>
                    <a:lnTo>
                      <a:pt x="2490" y="2489"/>
                    </a:lnTo>
                    <a:cubicBezTo>
                      <a:pt x="2679" y="2489"/>
                      <a:pt x="2836" y="2646"/>
                      <a:pt x="2836" y="2835"/>
                    </a:cubicBezTo>
                    <a:cubicBezTo>
                      <a:pt x="2836" y="3024"/>
                      <a:pt x="2679" y="3182"/>
                      <a:pt x="2490" y="3182"/>
                    </a:cubicBezTo>
                    <a:lnTo>
                      <a:pt x="1765" y="3182"/>
                    </a:lnTo>
                    <a:cubicBezTo>
                      <a:pt x="1450" y="3182"/>
                      <a:pt x="1198" y="3371"/>
                      <a:pt x="1103" y="3686"/>
                    </a:cubicBezTo>
                    <a:lnTo>
                      <a:pt x="95" y="6837"/>
                    </a:lnTo>
                    <a:cubicBezTo>
                      <a:pt x="1" y="7215"/>
                      <a:pt x="190" y="7593"/>
                      <a:pt x="599" y="7687"/>
                    </a:cubicBezTo>
                    <a:cubicBezTo>
                      <a:pt x="643" y="7696"/>
                      <a:pt x="690" y="7701"/>
                      <a:pt x="738" y="7701"/>
                    </a:cubicBezTo>
                    <a:cubicBezTo>
                      <a:pt x="1030" y="7701"/>
                      <a:pt x="1364" y="7531"/>
                      <a:pt x="1418" y="7152"/>
                    </a:cubicBezTo>
                    <a:lnTo>
                      <a:pt x="1733" y="6301"/>
                    </a:lnTo>
                    <a:lnTo>
                      <a:pt x="4632" y="6301"/>
                    </a:lnTo>
                    <a:lnTo>
                      <a:pt x="4915" y="7435"/>
                    </a:lnTo>
                    <a:cubicBezTo>
                      <a:pt x="4967" y="7591"/>
                      <a:pt x="5104" y="7704"/>
                      <a:pt x="5257" y="7704"/>
                    </a:cubicBezTo>
                    <a:cubicBezTo>
                      <a:pt x="5290" y="7704"/>
                      <a:pt x="5323" y="7698"/>
                      <a:pt x="5356" y="7687"/>
                    </a:cubicBezTo>
                    <a:cubicBezTo>
                      <a:pt x="5546" y="7624"/>
                      <a:pt x="5672" y="7435"/>
                      <a:pt x="5577" y="7246"/>
                    </a:cubicBezTo>
                    <a:lnTo>
                      <a:pt x="4915" y="4537"/>
                    </a:lnTo>
                    <a:cubicBezTo>
                      <a:pt x="5356" y="4474"/>
                      <a:pt x="5672" y="4064"/>
                      <a:pt x="5609" y="3623"/>
                    </a:cubicBezTo>
                    <a:lnTo>
                      <a:pt x="4884" y="504"/>
                    </a:lnTo>
                    <a:cubicBezTo>
                      <a:pt x="4821" y="189"/>
                      <a:pt x="4537" y="0"/>
                      <a:pt x="42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21" name="Arc 135">
            <a:extLst>
              <a:ext uri="{FF2B5EF4-FFF2-40B4-BE49-F238E27FC236}">
                <a16:creationId xmlns:a16="http://schemas.microsoft.com/office/drawing/2014/main" xmlns="" id="{DE0AFDC9-40C8-1748-A98E-D26AFD75CEFE}"/>
              </a:ext>
            </a:extLst>
          </p:cNvPr>
          <p:cNvSpPr/>
          <p:nvPr/>
        </p:nvSpPr>
        <p:spPr>
          <a:xfrm rot="14305764">
            <a:off x="9440082" y="1454493"/>
            <a:ext cx="1592038" cy="2520512"/>
          </a:xfrm>
          <a:prstGeom prst="arc">
            <a:avLst>
              <a:gd name="adj1" fmla="val 18059342"/>
              <a:gd name="adj2" fmla="val 597033"/>
            </a:avLst>
          </a:prstGeom>
          <a:ln w="28575">
            <a:solidFill>
              <a:srgbClr val="005692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prstClr val="black"/>
              </a:solidFill>
            </a:endParaRPr>
          </a:p>
        </p:txBody>
      </p:sp>
      <p:grpSp>
        <p:nvGrpSpPr>
          <p:cNvPr id="130" name="Группа 129"/>
          <p:cNvGrpSpPr/>
          <p:nvPr/>
        </p:nvGrpSpPr>
        <p:grpSpPr>
          <a:xfrm>
            <a:off x="3774638" y="4778873"/>
            <a:ext cx="1301995" cy="1248606"/>
            <a:chOff x="2584899" y="1649167"/>
            <a:chExt cx="1624026" cy="1639743"/>
          </a:xfrm>
        </p:grpSpPr>
        <p:sp>
          <p:nvSpPr>
            <p:cNvPr id="131" name="Oval 50">
              <a:extLst>
                <a:ext uri="{FF2B5EF4-FFF2-40B4-BE49-F238E27FC236}">
                  <a16:creationId xmlns:a16="http://schemas.microsoft.com/office/drawing/2014/main" xmlns="" id="{9DEE7C07-5F7A-5D4C-9C5A-2F2F7BAC3490}"/>
                </a:ext>
              </a:extLst>
            </p:cNvPr>
            <p:cNvSpPr/>
            <p:nvPr/>
          </p:nvSpPr>
          <p:spPr>
            <a:xfrm>
              <a:off x="2584899" y="1649167"/>
              <a:ext cx="1624026" cy="1639743"/>
            </a:xfrm>
            <a:prstGeom prst="ellipse">
              <a:avLst/>
            </a:prstGeom>
            <a:gradFill flip="none" rotWithShape="1">
              <a:gsLst>
                <a:gs pos="0">
                  <a:srgbClr val="005692"/>
                </a:gs>
                <a:gs pos="100000">
                  <a:srgbClr val="004574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grpSp>
          <p:nvGrpSpPr>
            <p:cNvPr id="133" name="Google Shape;8816;p82"/>
            <p:cNvGrpSpPr/>
            <p:nvPr/>
          </p:nvGrpSpPr>
          <p:grpSpPr>
            <a:xfrm>
              <a:off x="3178282" y="2154599"/>
              <a:ext cx="589831" cy="561033"/>
              <a:chOff x="-6690625" y="3631325"/>
              <a:chExt cx="307225" cy="292225"/>
            </a:xfrm>
            <a:solidFill>
              <a:schemeClr val="bg1"/>
            </a:solidFill>
          </p:grpSpPr>
          <p:sp>
            <p:nvSpPr>
              <p:cNvPr id="137" name="Google Shape;8817;p82"/>
              <p:cNvSpPr/>
              <p:nvPr/>
            </p:nvSpPr>
            <p:spPr>
              <a:xfrm>
                <a:off x="-6690625" y="3631325"/>
                <a:ext cx="222925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8917" h="11689" extrusionOk="0">
                    <a:moveTo>
                      <a:pt x="5861" y="2773"/>
                    </a:moveTo>
                    <a:cubicBezTo>
                      <a:pt x="6270" y="2773"/>
                      <a:pt x="6333" y="3435"/>
                      <a:pt x="5861" y="3435"/>
                    </a:cubicBezTo>
                    <a:lnTo>
                      <a:pt x="3813" y="3435"/>
                    </a:lnTo>
                    <a:cubicBezTo>
                      <a:pt x="3372" y="3435"/>
                      <a:pt x="3340" y="2773"/>
                      <a:pt x="3813" y="2773"/>
                    </a:cubicBezTo>
                    <a:close/>
                    <a:moveTo>
                      <a:pt x="2742" y="0"/>
                    </a:moveTo>
                    <a:lnTo>
                      <a:pt x="2742" y="2395"/>
                    </a:lnTo>
                    <a:cubicBezTo>
                      <a:pt x="2742" y="2584"/>
                      <a:pt x="2584" y="2741"/>
                      <a:pt x="2395" y="2741"/>
                    </a:cubicBezTo>
                    <a:lnTo>
                      <a:pt x="1" y="2741"/>
                    </a:lnTo>
                    <a:lnTo>
                      <a:pt x="1" y="10649"/>
                    </a:lnTo>
                    <a:cubicBezTo>
                      <a:pt x="1" y="11216"/>
                      <a:pt x="473" y="11689"/>
                      <a:pt x="1009" y="11689"/>
                    </a:cubicBezTo>
                    <a:lnTo>
                      <a:pt x="7909" y="11689"/>
                    </a:lnTo>
                    <a:cubicBezTo>
                      <a:pt x="8444" y="11689"/>
                      <a:pt x="8917" y="11248"/>
                      <a:pt x="8917" y="10649"/>
                    </a:cubicBezTo>
                    <a:lnTo>
                      <a:pt x="8917" y="7751"/>
                    </a:lnTo>
                    <a:lnTo>
                      <a:pt x="6491" y="10177"/>
                    </a:lnTo>
                    <a:cubicBezTo>
                      <a:pt x="6491" y="10271"/>
                      <a:pt x="6428" y="10303"/>
                      <a:pt x="6365" y="10303"/>
                    </a:cubicBezTo>
                    <a:lnTo>
                      <a:pt x="4317" y="10901"/>
                    </a:lnTo>
                    <a:cubicBezTo>
                      <a:pt x="4198" y="10938"/>
                      <a:pt x="4080" y="10955"/>
                      <a:pt x="3967" y="10955"/>
                    </a:cubicBezTo>
                    <a:cubicBezTo>
                      <a:pt x="3209" y="10955"/>
                      <a:pt x="2625" y="10192"/>
                      <a:pt x="2899" y="9452"/>
                    </a:cubicBezTo>
                    <a:lnTo>
                      <a:pt x="3057" y="8979"/>
                    </a:lnTo>
                    <a:lnTo>
                      <a:pt x="1765" y="8979"/>
                    </a:lnTo>
                    <a:cubicBezTo>
                      <a:pt x="1324" y="8979"/>
                      <a:pt x="1293" y="8255"/>
                      <a:pt x="1765" y="8255"/>
                    </a:cubicBezTo>
                    <a:lnTo>
                      <a:pt x="3277" y="8255"/>
                    </a:lnTo>
                    <a:lnTo>
                      <a:pt x="3529" y="7593"/>
                    </a:lnTo>
                    <a:lnTo>
                      <a:pt x="1797" y="7593"/>
                    </a:lnTo>
                    <a:cubicBezTo>
                      <a:pt x="1356" y="7593"/>
                      <a:pt x="1324" y="6869"/>
                      <a:pt x="1797" y="6869"/>
                    </a:cubicBezTo>
                    <a:lnTo>
                      <a:pt x="4034" y="6869"/>
                    </a:lnTo>
                    <a:lnTo>
                      <a:pt x="4695" y="6207"/>
                    </a:lnTo>
                    <a:lnTo>
                      <a:pt x="1765" y="6207"/>
                    </a:lnTo>
                    <a:cubicBezTo>
                      <a:pt x="1324" y="6207"/>
                      <a:pt x="1293" y="5514"/>
                      <a:pt x="1765" y="5514"/>
                    </a:cubicBezTo>
                    <a:lnTo>
                      <a:pt x="5388" y="5514"/>
                    </a:lnTo>
                    <a:lnTo>
                      <a:pt x="6050" y="4821"/>
                    </a:lnTo>
                    <a:lnTo>
                      <a:pt x="1734" y="4821"/>
                    </a:lnTo>
                    <a:cubicBezTo>
                      <a:pt x="1293" y="4821"/>
                      <a:pt x="1261" y="4128"/>
                      <a:pt x="1734" y="4128"/>
                    </a:cubicBezTo>
                    <a:lnTo>
                      <a:pt x="6711" y="4128"/>
                    </a:lnTo>
                    <a:cubicBezTo>
                      <a:pt x="6963" y="3876"/>
                      <a:pt x="8696" y="2080"/>
                      <a:pt x="8917" y="1891"/>
                    </a:cubicBezTo>
                    <a:lnTo>
                      <a:pt x="8917" y="1009"/>
                    </a:lnTo>
                    <a:cubicBezTo>
                      <a:pt x="8917" y="473"/>
                      <a:pt x="8507" y="0"/>
                      <a:pt x="79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138" name="Google Shape;8818;p82"/>
              <p:cNvSpPr/>
              <p:nvPr/>
            </p:nvSpPr>
            <p:spPr>
              <a:xfrm>
                <a:off x="-6604350" y="3832175"/>
                <a:ext cx="58675" cy="56550"/>
              </a:xfrm>
              <a:custGeom>
                <a:avLst/>
                <a:gdLst/>
                <a:ahLst/>
                <a:cxnLst/>
                <a:rect l="l" t="t" r="r" b="b"/>
                <a:pathLst>
                  <a:path w="2347" h="2262" extrusionOk="0">
                    <a:moveTo>
                      <a:pt x="614" y="0"/>
                    </a:moveTo>
                    <a:lnTo>
                      <a:pt x="110" y="1607"/>
                    </a:lnTo>
                    <a:cubicBezTo>
                      <a:pt x="1" y="1934"/>
                      <a:pt x="222" y="2262"/>
                      <a:pt x="550" y="2262"/>
                    </a:cubicBezTo>
                    <a:cubicBezTo>
                      <a:pt x="600" y="2262"/>
                      <a:pt x="654" y="2254"/>
                      <a:pt x="709" y="2237"/>
                    </a:cubicBezTo>
                    <a:lnTo>
                      <a:pt x="2347" y="1701"/>
                    </a:lnTo>
                    <a:lnTo>
                      <a:pt x="61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139" name="Google Shape;8819;p82"/>
              <p:cNvSpPr/>
              <p:nvPr/>
            </p:nvSpPr>
            <p:spPr>
              <a:xfrm>
                <a:off x="-6470875" y="3684775"/>
                <a:ext cx="87475" cy="71800"/>
              </a:xfrm>
              <a:custGeom>
                <a:avLst/>
                <a:gdLst/>
                <a:ahLst/>
                <a:cxnLst/>
                <a:rect l="l" t="t" r="r" b="b"/>
                <a:pathLst>
                  <a:path w="3499" h="2872" extrusionOk="0">
                    <a:moveTo>
                      <a:pt x="1479" y="1"/>
                    </a:moveTo>
                    <a:cubicBezTo>
                      <a:pt x="1176" y="1"/>
                      <a:pt x="868" y="114"/>
                      <a:pt x="599" y="383"/>
                    </a:cubicBezTo>
                    <a:lnTo>
                      <a:pt x="1" y="950"/>
                    </a:lnTo>
                    <a:lnTo>
                      <a:pt x="1954" y="2872"/>
                    </a:lnTo>
                    <a:lnTo>
                      <a:pt x="2521" y="2305"/>
                    </a:lnTo>
                    <a:cubicBezTo>
                      <a:pt x="3498" y="1352"/>
                      <a:pt x="2524" y="1"/>
                      <a:pt x="14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140" name="Google Shape;8820;p82"/>
              <p:cNvSpPr/>
              <p:nvPr/>
            </p:nvSpPr>
            <p:spPr>
              <a:xfrm>
                <a:off x="-6578775" y="3721900"/>
                <a:ext cx="143375" cy="143375"/>
              </a:xfrm>
              <a:custGeom>
                <a:avLst/>
                <a:gdLst/>
                <a:ahLst/>
                <a:cxnLst/>
                <a:rect l="l" t="t" r="r" b="b"/>
                <a:pathLst>
                  <a:path w="5735" h="5735" extrusionOk="0">
                    <a:moveTo>
                      <a:pt x="3813" y="1"/>
                    </a:moveTo>
                    <a:lnTo>
                      <a:pt x="1" y="3813"/>
                    </a:lnTo>
                    <a:lnTo>
                      <a:pt x="1922" y="5734"/>
                    </a:lnTo>
                    <a:lnTo>
                      <a:pt x="4474" y="3183"/>
                    </a:lnTo>
                    <a:lnTo>
                      <a:pt x="5734" y="1922"/>
                    </a:lnTo>
                    <a:lnTo>
                      <a:pt x="381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141" name="Google Shape;8821;p82"/>
              <p:cNvSpPr/>
              <p:nvPr/>
            </p:nvSpPr>
            <p:spPr>
              <a:xfrm>
                <a:off x="-6685100" y="3636850"/>
                <a:ext cx="47275" cy="46475"/>
              </a:xfrm>
              <a:custGeom>
                <a:avLst/>
                <a:gdLst/>
                <a:ahLst/>
                <a:cxnLst/>
                <a:rect l="l" t="t" r="r" b="b"/>
                <a:pathLst>
                  <a:path w="1891" h="1859" extrusionOk="0">
                    <a:moveTo>
                      <a:pt x="1891" y="0"/>
                    </a:moveTo>
                    <a:lnTo>
                      <a:pt x="0" y="1859"/>
                    </a:lnTo>
                    <a:lnTo>
                      <a:pt x="1891" y="1859"/>
                    </a:lnTo>
                    <a:lnTo>
                      <a:pt x="189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</p:grpSp>
      </p:grpSp>
      <p:grpSp>
        <p:nvGrpSpPr>
          <p:cNvPr id="142" name="Группа 141"/>
          <p:cNvGrpSpPr/>
          <p:nvPr/>
        </p:nvGrpSpPr>
        <p:grpSpPr>
          <a:xfrm>
            <a:off x="6400201" y="4762668"/>
            <a:ext cx="1403447" cy="1229351"/>
            <a:chOff x="7492072" y="1500509"/>
            <a:chExt cx="1624026" cy="1639743"/>
          </a:xfrm>
        </p:grpSpPr>
        <p:sp>
          <p:nvSpPr>
            <p:cNvPr id="143" name="Oval 56">
              <a:extLst>
                <a:ext uri="{FF2B5EF4-FFF2-40B4-BE49-F238E27FC236}">
                  <a16:creationId xmlns:a16="http://schemas.microsoft.com/office/drawing/2014/main" xmlns="" id="{B2BCF03D-7442-7043-A5E7-1DD7077C096C}"/>
                </a:ext>
              </a:extLst>
            </p:cNvPr>
            <p:cNvSpPr/>
            <p:nvPr/>
          </p:nvSpPr>
          <p:spPr>
            <a:xfrm>
              <a:off x="7492072" y="1500509"/>
              <a:ext cx="1624026" cy="1639743"/>
            </a:xfrm>
            <a:prstGeom prst="ellipse">
              <a:avLst/>
            </a:prstGeom>
            <a:gradFill flip="none" rotWithShape="1">
              <a:gsLst>
                <a:gs pos="0">
                  <a:srgbClr val="005692"/>
                </a:gs>
                <a:gs pos="100000">
                  <a:srgbClr val="004574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grpSp>
          <p:nvGrpSpPr>
            <p:cNvPr id="144" name="Google Shape;6976;p78">
              <a:extLst>
                <a:ext uri="{FF2B5EF4-FFF2-40B4-BE49-F238E27FC236}">
                  <a16:creationId xmlns:a16="http://schemas.microsoft.com/office/drawing/2014/main" xmlns="" id="{9A98A453-4BD7-4E16-A21E-3B122C3B109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881615" y="1830992"/>
              <a:ext cx="833428" cy="828000"/>
              <a:chOff x="580725" y="3617925"/>
              <a:chExt cx="299325" cy="297375"/>
            </a:xfrm>
            <a:solidFill>
              <a:schemeClr val="bg1"/>
            </a:solidFill>
          </p:grpSpPr>
          <p:sp>
            <p:nvSpPr>
              <p:cNvPr id="145" name="Google Shape;6977;p78">
                <a:extLst>
                  <a:ext uri="{FF2B5EF4-FFF2-40B4-BE49-F238E27FC236}">
                    <a16:creationId xmlns:a16="http://schemas.microsoft.com/office/drawing/2014/main" xmlns="" id="{F9CBAD53-E86D-4D07-960B-41841FEF85C4}"/>
                  </a:ext>
                </a:extLst>
              </p:cNvPr>
              <p:cNvSpPr/>
              <p:nvPr/>
            </p:nvSpPr>
            <p:spPr>
              <a:xfrm>
                <a:off x="609075" y="3662050"/>
                <a:ext cx="51225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8" extrusionOk="0">
                    <a:moveTo>
                      <a:pt x="1041" y="0"/>
                    </a:moveTo>
                    <a:cubicBezTo>
                      <a:pt x="473" y="0"/>
                      <a:pt x="1" y="473"/>
                      <a:pt x="1" y="1040"/>
                    </a:cubicBezTo>
                    <a:cubicBezTo>
                      <a:pt x="1" y="1607"/>
                      <a:pt x="473" y="2048"/>
                      <a:pt x="1041" y="2048"/>
                    </a:cubicBezTo>
                    <a:cubicBezTo>
                      <a:pt x="1608" y="2048"/>
                      <a:pt x="2049" y="1607"/>
                      <a:pt x="2049" y="1040"/>
                    </a:cubicBezTo>
                    <a:cubicBezTo>
                      <a:pt x="2049" y="473"/>
                      <a:pt x="1608" y="0"/>
                      <a:pt x="10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Google Shape;6978;p78">
                <a:extLst>
                  <a:ext uri="{FF2B5EF4-FFF2-40B4-BE49-F238E27FC236}">
                    <a16:creationId xmlns:a16="http://schemas.microsoft.com/office/drawing/2014/main" xmlns="" id="{B2D27FB3-F737-4F9A-8F27-6D30AAC084EF}"/>
                  </a:ext>
                </a:extLst>
              </p:cNvPr>
              <p:cNvSpPr/>
              <p:nvPr/>
            </p:nvSpPr>
            <p:spPr>
              <a:xfrm>
                <a:off x="668950" y="3617925"/>
                <a:ext cx="122875" cy="104475"/>
              </a:xfrm>
              <a:custGeom>
                <a:avLst/>
                <a:gdLst/>
                <a:ahLst/>
                <a:cxnLst/>
                <a:rect l="l" t="t" r="r" b="b"/>
                <a:pathLst>
                  <a:path w="4915" h="4179" extrusionOk="0">
                    <a:moveTo>
                      <a:pt x="1040" y="1"/>
                    </a:moveTo>
                    <a:cubicBezTo>
                      <a:pt x="441" y="1"/>
                      <a:pt x="0" y="473"/>
                      <a:pt x="0" y="1072"/>
                    </a:cubicBezTo>
                    <a:lnTo>
                      <a:pt x="0" y="1797"/>
                    </a:lnTo>
                    <a:cubicBezTo>
                      <a:pt x="0" y="2364"/>
                      <a:pt x="473" y="2805"/>
                      <a:pt x="1040" y="2805"/>
                    </a:cubicBezTo>
                    <a:lnTo>
                      <a:pt x="2300" y="2805"/>
                    </a:lnTo>
                    <a:lnTo>
                      <a:pt x="3592" y="4097"/>
                    </a:lnTo>
                    <a:cubicBezTo>
                      <a:pt x="3672" y="4156"/>
                      <a:pt x="3764" y="4178"/>
                      <a:pt x="3853" y="4178"/>
                    </a:cubicBezTo>
                    <a:cubicBezTo>
                      <a:pt x="3905" y="4178"/>
                      <a:pt x="3955" y="4171"/>
                      <a:pt x="4001" y="4160"/>
                    </a:cubicBezTo>
                    <a:cubicBezTo>
                      <a:pt x="4127" y="4097"/>
                      <a:pt x="4190" y="3939"/>
                      <a:pt x="4190" y="3844"/>
                    </a:cubicBezTo>
                    <a:lnTo>
                      <a:pt x="4190" y="2742"/>
                    </a:lnTo>
                    <a:cubicBezTo>
                      <a:pt x="4600" y="2584"/>
                      <a:pt x="4915" y="2206"/>
                      <a:pt x="4915" y="1734"/>
                    </a:cubicBezTo>
                    <a:lnTo>
                      <a:pt x="4915" y="1072"/>
                    </a:lnTo>
                    <a:cubicBezTo>
                      <a:pt x="4915" y="473"/>
                      <a:pt x="4411" y="1"/>
                      <a:pt x="387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Google Shape;6979;p78">
                <a:extLst>
                  <a:ext uri="{FF2B5EF4-FFF2-40B4-BE49-F238E27FC236}">
                    <a16:creationId xmlns:a16="http://schemas.microsoft.com/office/drawing/2014/main" xmlns="" id="{794C4BDD-22D2-4452-9DDA-566B51121154}"/>
                  </a:ext>
                </a:extLst>
              </p:cNvPr>
              <p:cNvSpPr/>
              <p:nvPr/>
            </p:nvSpPr>
            <p:spPr>
              <a:xfrm>
                <a:off x="580725" y="3721900"/>
                <a:ext cx="141800" cy="192025"/>
              </a:xfrm>
              <a:custGeom>
                <a:avLst/>
                <a:gdLst/>
                <a:ahLst/>
                <a:cxnLst/>
                <a:rect l="l" t="t" r="r" b="b"/>
                <a:pathLst>
                  <a:path w="5672" h="7681" extrusionOk="0">
                    <a:moveTo>
                      <a:pt x="3340" y="4506"/>
                    </a:moveTo>
                    <a:lnTo>
                      <a:pt x="3718" y="5577"/>
                    </a:lnTo>
                    <a:lnTo>
                      <a:pt x="1229" y="5577"/>
                    </a:lnTo>
                    <a:lnTo>
                      <a:pt x="1450" y="4600"/>
                    </a:lnTo>
                    <a:lnTo>
                      <a:pt x="1450" y="4506"/>
                    </a:lnTo>
                    <a:close/>
                    <a:moveTo>
                      <a:pt x="1450" y="1"/>
                    </a:moveTo>
                    <a:cubicBezTo>
                      <a:pt x="1135" y="1"/>
                      <a:pt x="883" y="221"/>
                      <a:pt x="788" y="505"/>
                    </a:cubicBezTo>
                    <a:lnTo>
                      <a:pt x="95" y="3624"/>
                    </a:lnTo>
                    <a:cubicBezTo>
                      <a:pt x="1" y="4096"/>
                      <a:pt x="316" y="4506"/>
                      <a:pt x="757" y="4506"/>
                    </a:cubicBezTo>
                    <a:lnTo>
                      <a:pt x="95" y="7247"/>
                    </a:lnTo>
                    <a:cubicBezTo>
                      <a:pt x="32" y="7436"/>
                      <a:pt x="158" y="7593"/>
                      <a:pt x="316" y="7656"/>
                    </a:cubicBezTo>
                    <a:cubicBezTo>
                      <a:pt x="350" y="7668"/>
                      <a:pt x="383" y="7673"/>
                      <a:pt x="415" y="7673"/>
                    </a:cubicBezTo>
                    <a:cubicBezTo>
                      <a:pt x="559" y="7673"/>
                      <a:pt x="679" y="7565"/>
                      <a:pt x="757" y="7436"/>
                    </a:cubicBezTo>
                    <a:lnTo>
                      <a:pt x="1040" y="6301"/>
                    </a:lnTo>
                    <a:lnTo>
                      <a:pt x="3939" y="6301"/>
                    </a:lnTo>
                    <a:lnTo>
                      <a:pt x="4254" y="7152"/>
                    </a:lnTo>
                    <a:cubicBezTo>
                      <a:pt x="4358" y="7492"/>
                      <a:pt x="4637" y="7680"/>
                      <a:pt x="4908" y="7680"/>
                    </a:cubicBezTo>
                    <a:cubicBezTo>
                      <a:pt x="4964" y="7680"/>
                      <a:pt x="5019" y="7672"/>
                      <a:pt x="5073" y="7656"/>
                    </a:cubicBezTo>
                    <a:cubicBezTo>
                      <a:pt x="5451" y="7593"/>
                      <a:pt x="5672" y="7184"/>
                      <a:pt x="5609" y="6837"/>
                    </a:cubicBezTo>
                    <a:lnTo>
                      <a:pt x="4569" y="3687"/>
                    </a:lnTo>
                    <a:cubicBezTo>
                      <a:pt x="4506" y="3372"/>
                      <a:pt x="4222" y="3183"/>
                      <a:pt x="3907" y="3183"/>
                    </a:cubicBezTo>
                    <a:lnTo>
                      <a:pt x="3183" y="3183"/>
                    </a:lnTo>
                    <a:cubicBezTo>
                      <a:pt x="2994" y="3183"/>
                      <a:pt x="2836" y="3025"/>
                      <a:pt x="2836" y="2836"/>
                    </a:cubicBezTo>
                    <a:cubicBezTo>
                      <a:pt x="2836" y="2615"/>
                      <a:pt x="2994" y="2458"/>
                      <a:pt x="3183" y="2458"/>
                    </a:cubicBezTo>
                    <a:lnTo>
                      <a:pt x="4222" y="2458"/>
                    </a:lnTo>
                    <a:cubicBezTo>
                      <a:pt x="4600" y="2458"/>
                      <a:pt x="4915" y="2143"/>
                      <a:pt x="4915" y="1765"/>
                    </a:cubicBezTo>
                    <a:cubicBezTo>
                      <a:pt x="4915" y="1355"/>
                      <a:pt x="4600" y="1040"/>
                      <a:pt x="4222" y="1040"/>
                    </a:cubicBezTo>
                    <a:lnTo>
                      <a:pt x="2332" y="1040"/>
                    </a:lnTo>
                    <a:lnTo>
                      <a:pt x="2080" y="379"/>
                    </a:lnTo>
                    <a:cubicBezTo>
                      <a:pt x="1985" y="158"/>
                      <a:pt x="1733" y="1"/>
                      <a:pt x="145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Google Shape;6980;p78">
                <a:extLst>
                  <a:ext uri="{FF2B5EF4-FFF2-40B4-BE49-F238E27FC236}">
                    <a16:creationId xmlns:a16="http://schemas.microsoft.com/office/drawing/2014/main" xmlns="" id="{A9FA2C33-EEBA-4BF1-A583-7B20506966D3}"/>
                  </a:ext>
                </a:extLst>
              </p:cNvPr>
              <p:cNvSpPr/>
              <p:nvPr/>
            </p:nvSpPr>
            <p:spPr>
              <a:xfrm>
                <a:off x="800475" y="3662050"/>
                <a:ext cx="51225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8" extrusionOk="0">
                    <a:moveTo>
                      <a:pt x="1009" y="0"/>
                    </a:moveTo>
                    <a:cubicBezTo>
                      <a:pt x="442" y="0"/>
                      <a:pt x="1" y="473"/>
                      <a:pt x="1" y="1040"/>
                    </a:cubicBezTo>
                    <a:cubicBezTo>
                      <a:pt x="1" y="1607"/>
                      <a:pt x="442" y="2048"/>
                      <a:pt x="1009" y="2048"/>
                    </a:cubicBezTo>
                    <a:cubicBezTo>
                      <a:pt x="1576" y="2048"/>
                      <a:pt x="2048" y="1607"/>
                      <a:pt x="2048" y="1040"/>
                    </a:cubicBezTo>
                    <a:cubicBezTo>
                      <a:pt x="2048" y="473"/>
                      <a:pt x="1576" y="0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Google Shape;6981;p78">
                <a:extLst>
                  <a:ext uri="{FF2B5EF4-FFF2-40B4-BE49-F238E27FC236}">
                    <a16:creationId xmlns:a16="http://schemas.microsoft.com/office/drawing/2014/main" xmlns="" id="{90032387-2CA8-4A7C-91F4-DA5F7B567265}"/>
                  </a:ext>
                </a:extLst>
              </p:cNvPr>
              <p:cNvSpPr/>
              <p:nvPr/>
            </p:nvSpPr>
            <p:spPr>
              <a:xfrm>
                <a:off x="738250" y="3722700"/>
                <a:ext cx="141800" cy="192600"/>
              </a:xfrm>
              <a:custGeom>
                <a:avLst/>
                <a:gdLst/>
                <a:ahLst/>
                <a:cxnLst/>
                <a:rect l="l" t="t" r="r" b="b"/>
                <a:pathLst>
                  <a:path w="5672" h="7704" extrusionOk="0">
                    <a:moveTo>
                      <a:pt x="4222" y="4474"/>
                    </a:moveTo>
                    <a:lnTo>
                      <a:pt x="4222" y="4568"/>
                    </a:lnTo>
                    <a:lnTo>
                      <a:pt x="4443" y="5545"/>
                    </a:lnTo>
                    <a:lnTo>
                      <a:pt x="1985" y="5545"/>
                    </a:lnTo>
                    <a:lnTo>
                      <a:pt x="2332" y="4474"/>
                    </a:lnTo>
                    <a:close/>
                    <a:moveTo>
                      <a:pt x="4222" y="0"/>
                    </a:moveTo>
                    <a:cubicBezTo>
                      <a:pt x="3939" y="0"/>
                      <a:pt x="3718" y="158"/>
                      <a:pt x="3592" y="378"/>
                    </a:cubicBezTo>
                    <a:lnTo>
                      <a:pt x="3340" y="1071"/>
                    </a:lnTo>
                    <a:lnTo>
                      <a:pt x="1450" y="1071"/>
                    </a:lnTo>
                    <a:cubicBezTo>
                      <a:pt x="1072" y="1071"/>
                      <a:pt x="757" y="1386"/>
                      <a:pt x="757" y="1764"/>
                    </a:cubicBezTo>
                    <a:cubicBezTo>
                      <a:pt x="757" y="2174"/>
                      <a:pt x="1072" y="2489"/>
                      <a:pt x="1450" y="2489"/>
                    </a:cubicBezTo>
                    <a:lnTo>
                      <a:pt x="2490" y="2489"/>
                    </a:lnTo>
                    <a:cubicBezTo>
                      <a:pt x="2679" y="2489"/>
                      <a:pt x="2836" y="2646"/>
                      <a:pt x="2836" y="2835"/>
                    </a:cubicBezTo>
                    <a:cubicBezTo>
                      <a:pt x="2836" y="3024"/>
                      <a:pt x="2679" y="3182"/>
                      <a:pt x="2490" y="3182"/>
                    </a:cubicBezTo>
                    <a:lnTo>
                      <a:pt x="1765" y="3182"/>
                    </a:lnTo>
                    <a:cubicBezTo>
                      <a:pt x="1450" y="3182"/>
                      <a:pt x="1198" y="3371"/>
                      <a:pt x="1103" y="3686"/>
                    </a:cubicBezTo>
                    <a:lnTo>
                      <a:pt x="95" y="6837"/>
                    </a:lnTo>
                    <a:cubicBezTo>
                      <a:pt x="1" y="7215"/>
                      <a:pt x="190" y="7593"/>
                      <a:pt x="599" y="7687"/>
                    </a:cubicBezTo>
                    <a:cubicBezTo>
                      <a:pt x="643" y="7696"/>
                      <a:pt x="690" y="7701"/>
                      <a:pt x="738" y="7701"/>
                    </a:cubicBezTo>
                    <a:cubicBezTo>
                      <a:pt x="1030" y="7701"/>
                      <a:pt x="1364" y="7531"/>
                      <a:pt x="1418" y="7152"/>
                    </a:cubicBezTo>
                    <a:lnTo>
                      <a:pt x="1733" y="6301"/>
                    </a:lnTo>
                    <a:lnTo>
                      <a:pt x="4632" y="6301"/>
                    </a:lnTo>
                    <a:lnTo>
                      <a:pt x="4915" y="7435"/>
                    </a:lnTo>
                    <a:cubicBezTo>
                      <a:pt x="4967" y="7591"/>
                      <a:pt x="5104" y="7704"/>
                      <a:pt x="5257" y="7704"/>
                    </a:cubicBezTo>
                    <a:cubicBezTo>
                      <a:pt x="5290" y="7704"/>
                      <a:pt x="5323" y="7698"/>
                      <a:pt x="5356" y="7687"/>
                    </a:cubicBezTo>
                    <a:cubicBezTo>
                      <a:pt x="5546" y="7624"/>
                      <a:pt x="5672" y="7435"/>
                      <a:pt x="5577" y="7246"/>
                    </a:cubicBezTo>
                    <a:lnTo>
                      <a:pt x="4915" y="4537"/>
                    </a:lnTo>
                    <a:cubicBezTo>
                      <a:pt x="5356" y="4474"/>
                      <a:pt x="5672" y="4064"/>
                      <a:pt x="5609" y="3623"/>
                    </a:cubicBezTo>
                    <a:lnTo>
                      <a:pt x="4884" y="504"/>
                    </a:lnTo>
                    <a:cubicBezTo>
                      <a:pt x="4821" y="189"/>
                      <a:pt x="4537" y="0"/>
                      <a:pt x="42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50" name="Группа 149"/>
          <p:cNvGrpSpPr/>
          <p:nvPr/>
        </p:nvGrpSpPr>
        <p:grpSpPr>
          <a:xfrm>
            <a:off x="8364632" y="2851445"/>
            <a:ext cx="1301995" cy="1248606"/>
            <a:chOff x="2584899" y="1649167"/>
            <a:chExt cx="1624026" cy="1639743"/>
          </a:xfrm>
        </p:grpSpPr>
        <p:sp>
          <p:nvSpPr>
            <p:cNvPr id="151" name="Oval 50">
              <a:extLst>
                <a:ext uri="{FF2B5EF4-FFF2-40B4-BE49-F238E27FC236}">
                  <a16:creationId xmlns:a16="http://schemas.microsoft.com/office/drawing/2014/main" xmlns="" id="{9DEE7C07-5F7A-5D4C-9C5A-2F2F7BAC3490}"/>
                </a:ext>
              </a:extLst>
            </p:cNvPr>
            <p:cNvSpPr/>
            <p:nvPr/>
          </p:nvSpPr>
          <p:spPr>
            <a:xfrm>
              <a:off x="2584899" y="1649167"/>
              <a:ext cx="1624026" cy="1639743"/>
            </a:xfrm>
            <a:prstGeom prst="ellipse">
              <a:avLst/>
            </a:prstGeom>
            <a:gradFill flip="none" rotWithShape="1">
              <a:gsLst>
                <a:gs pos="0">
                  <a:srgbClr val="005692"/>
                </a:gs>
                <a:gs pos="100000">
                  <a:srgbClr val="004574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grpSp>
          <p:nvGrpSpPr>
            <p:cNvPr id="152" name="Google Shape;8816;p82"/>
            <p:cNvGrpSpPr/>
            <p:nvPr/>
          </p:nvGrpSpPr>
          <p:grpSpPr>
            <a:xfrm>
              <a:off x="3178282" y="2154599"/>
              <a:ext cx="589831" cy="561033"/>
              <a:chOff x="-6690625" y="3631325"/>
              <a:chExt cx="307225" cy="292225"/>
            </a:xfrm>
            <a:solidFill>
              <a:schemeClr val="bg1"/>
            </a:solidFill>
          </p:grpSpPr>
          <p:sp>
            <p:nvSpPr>
              <p:cNvPr id="153" name="Google Shape;8817;p82"/>
              <p:cNvSpPr/>
              <p:nvPr/>
            </p:nvSpPr>
            <p:spPr>
              <a:xfrm>
                <a:off x="-6690625" y="3631325"/>
                <a:ext cx="222925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8917" h="11689" extrusionOk="0">
                    <a:moveTo>
                      <a:pt x="5861" y="2773"/>
                    </a:moveTo>
                    <a:cubicBezTo>
                      <a:pt x="6270" y="2773"/>
                      <a:pt x="6333" y="3435"/>
                      <a:pt x="5861" y="3435"/>
                    </a:cubicBezTo>
                    <a:lnTo>
                      <a:pt x="3813" y="3435"/>
                    </a:lnTo>
                    <a:cubicBezTo>
                      <a:pt x="3372" y="3435"/>
                      <a:pt x="3340" y="2773"/>
                      <a:pt x="3813" y="2773"/>
                    </a:cubicBezTo>
                    <a:close/>
                    <a:moveTo>
                      <a:pt x="2742" y="0"/>
                    </a:moveTo>
                    <a:lnTo>
                      <a:pt x="2742" y="2395"/>
                    </a:lnTo>
                    <a:cubicBezTo>
                      <a:pt x="2742" y="2584"/>
                      <a:pt x="2584" y="2741"/>
                      <a:pt x="2395" y="2741"/>
                    </a:cubicBezTo>
                    <a:lnTo>
                      <a:pt x="1" y="2741"/>
                    </a:lnTo>
                    <a:lnTo>
                      <a:pt x="1" y="10649"/>
                    </a:lnTo>
                    <a:cubicBezTo>
                      <a:pt x="1" y="11216"/>
                      <a:pt x="473" y="11689"/>
                      <a:pt x="1009" y="11689"/>
                    </a:cubicBezTo>
                    <a:lnTo>
                      <a:pt x="7909" y="11689"/>
                    </a:lnTo>
                    <a:cubicBezTo>
                      <a:pt x="8444" y="11689"/>
                      <a:pt x="8917" y="11248"/>
                      <a:pt x="8917" y="10649"/>
                    </a:cubicBezTo>
                    <a:lnTo>
                      <a:pt x="8917" y="7751"/>
                    </a:lnTo>
                    <a:lnTo>
                      <a:pt x="6491" y="10177"/>
                    </a:lnTo>
                    <a:cubicBezTo>
                      <a:pt x="6491" y="10271"/>
                      <a:pt x="6428" y="10303"/>
                      <a:pt x="6365" y="10303"/>
                    </a:cubicBezTo>
                    <a:lnTo>
                      <a:pt x="4317" y="10901"/>
                    </a:lnTo>
                    <a:cubicBezTo>
                      <a:pt x="4198" y="10938"/>
                      <a:pt x="4080" y="10955"/>
                      <a:pt x="3967" y="10955"/>
                    </a:cubicBezTo>
                    <a:cubicBezTo>
                      <a:pt x="3209" y="10955"/>
                      <a:pt x="2625" y="10192"/>
                      <a:pt x="2899" y="9452"/>
                    </a:cubicBezTo>
                    <a:lnTo>
                      <a:pt x="3057" y="8979"/>
                    </a:lnTo>
                    <a:lnTo>
                      <a:pt x="1765" y="8979"/>
                    </a:lnTo>
                    <a:cubicBezTo>
                      <a:pt x="1324" y="8979"/>
                      <a:pt x="1293" y="8255"/>
                      <a:pt x="1765" y="8255"/>
                    </a:cubicBezTo>
                    <a:lnTo>
                      <a:pt x="3277" y="8255"/>
                    </a:lnTo>
                    <a:lnTo>
                      <a:pt x="3529" y="7593"/>
                    </a:lnTo>
                    <a:lnTo>
                      <a:pt x="1797" y="7593"/>
                    </a:lnTo>
                    <a:cubicBezTo>
                      <a:pt x="1356" y="7593"/>
                      <a:pt x="1324" y="6869"/>
                      <a:pt x="1797" y="6869"/>
                    </a:cubicBezTo>
                    <a:lnTo>
                      <a:pt x="4034" y="6869"/>
                    </a:lnTo>
                    <a:lnTo>
                      <a:pt x="4695" y="6207"/>
                    </a:lnTo>
                    <a:lnTo>
                      <a:pt x="1765" y="6207"/>
                    </a:lnTo>
                    <a:cubicBezTo>
                      <a:pt x="1324" y="6207"/>
                      <a:pt x="1293" y="5514"/>
                      <a:pt x="1765" y="5514"/>
                    </a:cubicBezTo>
                    <a:lnTo>
                      <a:pt x="5388" y="5514"/>
                    </a:lnTo>
                    <a:lnTo>
                      <a:pt x="6050" y="4821"/>
                    </a:lnTo>
                    <a:lnTo>
                      <a:pt x="1734" y="4821"/>
                    </a:lnTo>
                    <a:cubicBezTo>
                      <a:pt x="1293" y="4821"/>
                      <a:pt x="1261" y="4128"/>
                      <a:pt x="1734" y="4128"/>
                    </a:cubicBezTo>
                    <a:lnTo>
                      <a:pt x="6711" y="4128"/>
                    </a:lnTo>
                    <a:cubicBezTo>
                      <a:pt x="6963" y="3876"/>
                      <a:pt x="8696" y="2080"/>
                      <a:pt x="8917" y="1891"/>
                    </a:cubicBezTo>
                    <a:lnTo>
                      <a:pt x="8917" y="1009"/>
                    </a:lnTo>
                    <a:cubicBezTo>
                      <a:pt x="8917" y="473"/>
                      <a:pt x="8507" y="0"/>
                      <a:pt x="79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154" name="Google Shape;8818;p82"/>
              <p:cNvSpPr/>
              <p:nvPr/>
            </p:nvSpPr>
            <p:spPr>
              <a:xfrm>
                <a:off x="-6604350" y="3832175"/>
                <a:ext cx="58675" cy="56550"/>
              </a:xfrm>
              <a:custGeom>
                <a:avLst/>
                <a:gdLst/>
                <a:ahLst/>
                <a:cxnLst/>
                <a:rect l="l" t="t" r="r" b="b"/>
                <a:pathLst>
                  <a:path w="2347" h="2262" extrusionOk="0">
                    <a:moveTo>
                      <a:pt x="614" y="0"/>
                    </a:moveTo>
                    <a:lnTo>
                      <a:pt x="110" y="1607"/>
                    </a:lnTo>
                    <a:cubicBezTo>
                      <a:pt x="1" y="1934"/>
                      <a:pt x="222" y="2262"/>
                      <a:pt x="550" y="2262"/>
                    </a:cubicBezTo>
                    <a:cubicBezTo>
                      <a:pt x="600" y="2262"/>
                      <a:pt x="654" y="2254"/>
                      <a:pt x="709" y="2237"/>
                    </a:cubicBezTo>
                    <a:lnTo>
                      <a:pt x="2347" y="1701"/>
                    </a:lnTo>
                    <a:lnTo>
                      <a:pt x="61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155" name="Google Shape;8819;p82"/>
              <p:cNvSpPr/>
              <p:nvPr/>
            </p:nvSpPr>
            <p:spPr>
              <a:xfrm>
                <a:off x="-6470875" y="3684775"/>
                <a:ext cx="87475" cy="71800"/>
              </a:xfrm>
              <a:custGeom>
                <a:avLst/>
                <a:gdLst/>
                <a:ahLst/>
                <a:cxnLst/>
                <a:rect l="l" t="t" r="r" b="b"/>
                <a:pathLst>
                  <a:path w="3499" h="2872" extrusionOk="0">
                    <a:moveTo>
                      <a:pt x="1479" y="1"/>
                    </a:moveTo>
                    <a:cubicBezTo>
                      <a:pt x="1176" y="1"/>
                      <a:pt x="868" y="114"/>
                      <a:pt x="599" y="383"/>
                    </a:cubicBezTo>
                    <a:lnTo>
                      <a:pt x="1" y="950"/>
                    </a:lnTo>
                    <a:lnTo>
                      <a:pt x="1954" y="2872"/>
                    </a:lnTo>
                    <a:lnTo>
                      <a:pt x="2521" y="2305"/>
                    </a:lnTo>
                    <a:cubicBezTo>
                      <a:pt x="3498" y="1352"/>
                      <a:pt x="2524" y="1"/>
                      <a:pt x="14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156" name="Google Shape;8820;p82"/>
              <p:cNvSpPr/>
              <p:nvPr/>
            </p:nvSpPr>
            <p:spPr>
              <a:xfrm>
                <a:off x="-6578775" y="3721900"/>
                <a:ext cx="143375" cy="143375"/>
              </a:xfrm>
              <a:custGeom>
                <a:avLst/>
                <a:gdLst/>
                <a:ahLst/>
                <a:cxnLst/>
                <a:rect l="l" t="t" r="r" b="b"/>
                <a:pathLst>
                  <a:path w="5735" h="5735" extrusionOk="0">
                    <a:moveTo>
                      <a:pt x="3813" y="1"/>
                    </a:moveTo>
                    <a:lnTo>
                      <a:pt x="1" y="3813"/>
                    </a:lnTo>
                    <a:lnTo>
                      <a:pt x="1922" y="5734"/>
                    </a:lnTo>
                    <a:lnTo>
                      <a:pt x="4474" y="3183"/>
                    </a:lnTo>
                    <a:lnTo>
                      <a:pt x="5734" y="1922"/>
                    </a:lnTo>
                    <a:lnTo>
                      <a:pt x="381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157" name="Google Shape;8821;p82"/>
              <p:cNvSpPr/>
              <p:nvPr/>
            </p:nvSpPr>
            <p:spPr>
              <a:xfrm>
                <a:off x="-6685100" y="3636850"/>
                <a:ext cx="47275" cy="46475"/>
              </a:xfrm>
              <a:custGeom>
                <a:avLst/>
                <a:gdLst/>
                <a:ahLst/>
                <a:cxnLst/>
                <a:rect l="l" t="t" r="r" b="b"/>
                <a:pathLst>
                  <a:path w="1891" h="1859" extrusionOk="0">
                    <a:moveTo>
                      <a:pt x="1891" y="0"/>
                    </a:moveTo>
                    <a:lnTo>
                      <a:pt x="0" y="1859"/>
                    </a:lnTo>
                    <a:lnTo>
                      <a:pt x="1891" y="1859"/>
                    </a:lnTo>
                    <a:lnTo>
                      <a:pt x="189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</p:grpSp>
      </p:grpSp>
      <p:grpSp>
        <p:nvGrpSpPr>
          <p:cNvPr id="158" name="Группа 157"/>
          <p:cNvGrpSpPr/>
          <p:nvPr/>
        </p:nvGrpSpPr>
        <p:grpSpPr>
          <a:xfrm>
            <a:off x="9970359" y="1019923"/>
            <a:ext cx="1403447" cy="1229351"/>
            <a:chOff x="7492072" y="1500509"/>
            <a:chExt cx="1624026" cy="1639743"/>
          </a:xfrm>
        </p:grpSpPr>
        <p:sp>
          <p:nvSpPr>
            <p:cNvPr id="159" name="Oval 56">
              <a:extLst>
                <a:ext uri="{FF2B5EF4-FFF2-40B4-BE49-F238E27FC236}">
                  <a16:creationId xmlns:a16="http://schemas.microsoft.com/office/drawing/2014/main" xmlns="" id="{B2BCF03D-7442-7043-A5E7-1DD7077C096C}"/>
                </a:ext>
              </a:extLst>
            </p:cNvPr>
            <p:cNvSpPr/>
            <p:nvPr/>
          </p:nvSpPr>
          <p:spPr>
            <a:xfrm>
              <a:off x="7492072" y="1500509"/>
              <a:ext cx="1624026" cy="1639743"/>
            </a:xfrm>
            <a:prstGeom prst="ellipse">
              <a:avLst/>
            </a:prstGeom>
            <a:gradFill flip="none" rotWithShape="1">
              <a:gsLst>
                <a:gs pos="0">
                  <a:srgbClr val="005692"/>
                </a:gs>
                <a:gs pos="100000">
                  <a:srgbClr val="004574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grpSp>
          <p:nvGrpSpPr>
            <p:cNvPr id="160" name="Google Shape;6976;p78">
              <a:extLst>
                <a:ext uri="{FF2B5EF4-FFF2-40B4-BE49-F238E27FC236}">
                  <a16:creationId xmlns:a16="http://schemas.microsoft.com/office/drawing/2014/main" xmlns="" id="{9A98A453-4BD7-4E16-A21E-3B122C3B109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881615" y="1830992"/>
              <a:ext cx="833428" cy="828000"/>
              <a:chOff x="580725" y="3617925"/>
              <a:chExt cx="299325" cy="297375"/>
            </a:xfrm>
            <a:solidFill>
              <a:schemeClr val="bg1"/>
            </a:solidFill>
          </p:grpSpPr>
          <p:sp>
            <p:nvSpPr>
              <p:cNvPr id="161" name="Google Shape;6977;p78">
                <a:extLst>
                  <a:ext uri="{FF2B5EF4-FFF2-40B4-BE49-F238E27FC236}">
                    <a16:creationId xmlns:a16="http://schemas.microsoft.com/office/drawing/2014/main" xmlns="" id="{F9CBAD53-E86D-4D07-960B-41841FEF85C4}"/>
                  </a:ext>
                </a:extLst>
              </p:cNvPr>
              <p:cNvSpPr/>
              <p:nvPr/>
            </p:nvSpPr>
            <p:spPr>
              <a:xfrm>
                <a:off x="609075" y="3662050"/>
                <a:ext cx="51225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8" extrusionOk="0">
                    <a:moveTo>
                      <a:pt x="1041" y="0"/>
                    </a:moveTo>
                    <a:cubicBezTo>
                      <a:pt x="473" y="0"/>
                      <a:pt x="1" y="473"/>
                      <a:pt x="1" y="1040"/>
                    </a:cubicBezTo>
                    <a:cubicBezTo>
                      <a:pt x="1" y="1607"/>
                      <a:pt x="473" y="2048"/>
                      <a:pt x="1041" y="2048"/>
                    </a:cubicBezTo>
                    <a:cubicBezTo>
                      <a:pt x="1608" y="2048"/>
                      <a:pt x="2049" y="1607"/>
                      <a:pt x="2049" y="1040"/>
                    </a:cubicBezTo>
                    <a:cubicBezTo>
                      <a:pt x="2049" y="473"/>
                      <a:pt x="1608" y="0"/>
                      <a:pt x="10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Google Shape;6978;p78">
                <a:extLst>
                  <a:ext uri="{FF2B5EF4-FFF2-40B4-BE49-F238E27FC236}">
                    <a16:creationId xmlns:a16="http://schemas.microsoft.com/office/drawing/2014/main" xmlns="" id="{B2D27FB3-F737-4F9A-8F27-6D30AAC084EF}"/>
                  </a:ext>
                </a:extLst>
              </p:cNvPr>
              <p:cNvSpPr/>
              <p:nvPr/>
            </p:nvSpPr>
            <p:spPr>
              <a:xfrm>
                <a:off x="668950" y="3617925"/>
                <a:ext cx="122875" cy="104475"/>
              </a:xfrm>
              <a:custGeom>
                <a:avLst/>
                <a:gdLst/>
                <a:ahLst/>
                <a:cxnLst/>
                <a:rect l="l" t="t" r="r" b="b"/>
                <a:pathLst>
                  <a:path w="4915" h="4179" extrusionOk="0">
                    <a:moveTo>
                      <a:pt x="1040" y="1"/>
                    </a:moveTo>
                    <a:cubicBezTo>
                      <a:pt x="441" y="1"/>
                      <a:pt x="0" y="473"/>
                      <a:pt x="0" y="1072"/>
                    </a:cubicBezTo>
                    <a:lnTo>
                      <a:pt x="0" y="1797"/>
                    </a:lnTo>
                    <a:cubicBezTo>
                      <a:pt x="0" y="2364"/>
                      <a:pt x="473" y="2805"/>
                      <a:pt x="1040" y="2805"/>
                    </a:cubicBezTo>
                    <a:lnTo>
                      <a:pt x="2300" y="2805"/>
                    </a:lnTo>
                    <a:lnTo>
                      <a:pt x="3592" y="4097"/>
                    </a:lnTo>
                    <a:cubicBezTo>
                      <a:pt x="3672" y="4156"/>
                      <a:pt x="3764" y="4178"/>
                      <a:pt x="3853" y="4178"/>
                    </a:cubicBezTo>
                    <a:cubicBezTo>
                      <a:pt x="3905" y="4178"/>
                      <a:pt x="3955" y="4171"/>
                      <a:pt x="4001" y="4160"/>
                    </a:cubicBezTo>
                    <a:cubicBezTo>
                      <a:pt x="4127" y="4097"/>
                      <a:pt x="4190" y="3939"/>
                      <a:pt x="4190" y="3844"/>
                    </a:cubicBezTo>
                    <a:lnTo>
                      <a:pt x="4190" y="2742"/>
                    </a:lnTo>
                    <a:cubicBezTo>
                      <a:pt x="4600" y="2584"/>
                      <a:pt x="4915" y="2206"/>
                      <a:pt x="4915" y="1734"/>
                    </a:cubicBezTo>
                    <a:lnTo>
                      <a:pt x="4915" y="1072"/>
                    </a:lnTo>
                    <a:cubicBezTo>
                      <a:pt x="4915" y="473"/>
                      <a:pt x="4411" y="1"/>
                      <a:pt x="387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Google Shape;6979;p78">
                <a:extLst>
                  <a:ext uri="{FF2B5EF4-FFF2-40B4-BE49-F238E27FC236}">
                    <a16:creationId xmlns:a16="http://schemas.microsoft.com/office/drawing/2014/main" xmlns="" id="{794C4BDD-22D2-4452-9DDA-566B51121154}"/>
                  </a:ext>
                </a:extLst>
              </p:cNvPr>
              <p:cNvSpPr/>
              <p:nvPr/>
            </p:nvSpPr>
            <p:spPr>
              <a:xfrm>
                <a:off x="580725" y="3721900"/>
                <a:ext cx="141800" cy="192025"/>
              </a:xfrm>
              <a:custGeom>
                <a:avLst/>
                <a:gdLst/>
                <a:ahLst/>
                <a:cxnLst/>
                <a:rect l="l" t="t" r="r" b="b"/>
                <a:pathLst>
                  <a:path w="5672" h="7681" extrusionOk="0">
                    <a:moveTo>
                      <a:pt x="3340" y="4506"/>
                    </a:moveTo>
                    <a:lnTo>
                      <a:pt x="3718" y="5577"/>
                    </a:lnTo>
                    <a:lnTo>
                      <a:pt x="1229" y="5577"/>
                    </a:lnTo>
                    <a:lnTo>
                      <a:pt x="1450" y="4600"/>
                    </a:lnTo>
                    <a:lnTo>
                      <a:pt x="1450" y="4506"/>
                    </a:lnTo>
                    <a:close/>
                    <a:moveTo>
                      <a:pt x="1450" y="1"/>
                    </a:moveTo>
                    <a:cubicBezTo>
                      <a:pt x="1135" y="1"/>
                      <a:pt x="883" y="221"/>
                      <a:pt x="788" y="505"/>
                    </a:cubicBezTo>
                    <a:lnTo>
                      <a:pt x="95" y="3624"/>
                    </a:lnTo>
                    <a:cubicBezTo>
                      <a:pt x="1" y="4096"/>
                      <a:pt x="316" y="4506"/>
                      <a:pt x="757" y="4506"/>
                    </a:cubicBezTo>
                    <a:lnTo>
                      <a:pt x="95" y="7247"/>
                    </a:lnTo>
                    <a:cubicBezTo>
                      <a:pt x="32" y="7436"/>
                      <a:pt x="158" y="7593"/>
                      <a:pt x="316" y="7656"/>
                    </a:cubicBezTo>
                    <a:cubicBezTo>
                      <a:pt x="350" y="7668"/>
                      <a:pt x="383" y="7673"/>
                      <a:pt x="415" y="7673"/>
                    </a:cubicBezTo>
                    <a:cubicBezTo>
                      <a:pt x="559" y="7673"/>
                      <a:pt x="679" y="7565"/>
                      <a:pt x="757" y="7436"/>
                    </a:cubicBezTo>
                    <a:lnTo>
                      <a:pt x="1040" y="6301"/>
                    </a:lnTo>
                    <a:lnTo>
                      <a:pt x="3939" y="6301"/>
                    </a:lnTo>
                    <a:lnTo>
                      <a:pt x="4254" y="7152"/>
                    </a:lnTo>
                    <a:cubicBezTo>
                      <a:pt x="4358" y="7492"/>
                      <a:pt x="4637" y="7680"/>
                      <a:pt x="4908" y="7680"/>
                    </a:cubicBezTo>
                    <a:cubicBezTo>
                      <a:pt x="4964" y="7680"/>
                      <a:pt x="5019" y="7672"/>
                      <a:pt x="5073" y="7656"/>
                    </a:cubicBezTo>
                    <a:cubicBezTo>
                      <a:pt x="5451" y="7593"/>
                      <a:pt x="5672" y="7184"/>
                      <a:pt x="5609" y="6837"/>
                    </a:cubicBezTo>
                    <a:lnTo>
                      <a:pt x="4569" y="3687"/>
                    </a:lnTo>
                    <a:cubicBezTo>
                      <a:pt x="4506" y="3372"/>
                      <a:pt x="4222" y="3183"/>
                      <a:pt x="3907" y="3183"/>
                    </a:cubicBezTo>
                    <a:lnTo>
                      <a:pt x="3183" y="3183"/>
                    </a:lnTo>
                    <a:cubicBezTo>
                      <a:pt x="2994" y="3183"/>
                      <a:pt x="2836" y="3025"/>
                      <a:pt x="2836" y="2836"/>
                    </a:cubicBezTo>
                    <a:cubicBezTo>
                      <a:pt x="2836" y="2615"/>
                      <a:pt x="2994" y="2458"/>
                      <a:pt x="3183" y="2458"/>
                    </a:cubicBezTo>
                    <a:lnTo>
                      <a:pt x="4222" y="2458"/>
                    </a:lnTo>
                    <a:cubicBezTo>
                      <a:pt x="4600" y="2458"/>
                      <a:pt x="4915" y="2143"/>
                      <a:pt x="4915" y="1765"/>
                    </a:cubicBezTo>
                    <a:cubicBezTo>
                      <a:pt x="4915" y="1355"/>
                      <a:pt x="4600" y="1040"/>
                      <a:pt x="4222" y="1040"/>
                    </a:cubicBezTo>
                    <a:lnTo>
                      <a:pt x="2332" y="1040"/>
                    </a:lnTo>
                    <a:lnTo>
                      <a:pt x="2080" y="379"/>
                    </a:lnTo>
                    <a:cubicBezTo>
                      <a:pt x="1985" y="158"/>
                      <a:pt x="1733" y="1"/>
                      <a:pt x="145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Google Shape;6980;p78">
                <a:extLst>
                  <a:ext uri="{FF2B5EF4-FFF2-40B4-BE49-F238E27FC236}">
                    <a16:creationId xmlns:a16="http://schemas.microsoft.com/office/drawing/2014/main" xmlns="" id="{A9FA2C33-EEBA-4BF1-A583-7B20506966D3}"/>
                  </a:ext>
                </a:extLst>
              </p:cNvPr>
              <p:cNvSpPr/>
              <p:nvPr/>
            </p:nvSpPr>
            <p:spPr>
              <a:xfrm>
                <a:off x="800475" y="3662050"/>
                <a:ext cx="51225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8" extrusionOk="0">
                    <a:moveTo>
                      <a:pt x="1009" y="0"/>
                    </a:moveTo>
                    <a:cubicBezTo>
                      <a:pt x="442" y="0"/>
                      <a:pt x="1" y="473"/>
                      <a:pt x="1" y="1040"/>
                    </a:cubicBezTo>
                    <a:cubicBezTo>
                      <a:pt x="1" y="1607"/>
                      <a:pt x="442" y="2048"/>
                      <a:pt x="1009" y="2048"/>
                    </a:cubicBezTo>
                    <a:cubicBezTo>
                      <a:pt x="1576" y="2048"/>
                      <a:pt x="2048" y="1607"/>
                      <a:pt x="2048" y="1040"/>
                    </a:cubicBezTo>
                    <a:cubicBezTo>
                      <a:pt x="2048" y="473"/>
                      <a:pt x="1576" y="0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Google Shape;6981;p78">
                <a:extLst>
                  <a:ext uri="{FF2B5EF4-FFF2-40B4-BE49-F238E27FC236}">
                    <a16:creationId xmlns:a16="http://schemas.microsoft.com/office/drawing/2014/main" xmlns="" id="{90032387-2CA8-4A7C-91F4-DA5F7B567265}"/>
                  </a:ext>
                </a:extLst>
              </p:cNvPr>
              <p:cNvSpPr/>
              <p:nvPr/>
            </p:nvSpPr>
            <p:spPr>
              <a:xfrm>
                <a:off x="738250" y="3722700"/>
                <a:ext cx="141800" cy="192600"/>
              </a:xfrm>
              <a:custGeom>
                <a:avLst/>
                <a:gdLst/>
                <a:ahLst/>
                <a:cxnLst/>
                <a:rect l="l" t="t" r="r" b="b"/>
                <a:pathLst>
                  <a:path w="5672" h="7704" extrusionOk="0">
                    <a:moveTo>
                      <a:pt x="4222" y="4474"/>
                    </a:moveTo>
                    <a:lnTo>
                      <a:pt x="4222" y="4568"/>
                    </a:lnTo>
                    <a:lnTo>
                      <a:pt x="4443" y="5545"/>
                    </a:lnTo>
                    <a:lnTo>
                      <a:pt x="1985" y="5545"/>
                    </a:lnTo>
                    <a:lnTo>
                      <a:pt x="2332" y="4474"/>
                    </a:lnTo>
                    <a:close/>
                    <a:moveTo>
                      <a:pt x="4222" y="0"/>
                    </a:moveTo>
                    <a:cubicBezTo>
                      <a:pt x="3939" y="0"/>
                      <a:pt x="3718" y="158"/>
                      <a:pt x="3592" y="378"/>
                    </a:cubicBezTo>
                    <a:lnTo>
                      <a:pt x="3340" y="1071"/>
                    </a:lnTo>
                    <a:lnTo>
                      <a:pt x="1450" y="1071"/>
                    </a:lnTo>
                    <a:cubicBezTo>
                      <a:pt x="1072" y="1071"/>
                      <a:pt x="757" y="1386"/>
                      <a:pt x="757" y="1764"/>
                    </a:cubicBezTo>
                    <a:cubicBezTo>
                      <a:pt x="757" y="2174"/>
                      <a:pt x="1072" y="2489"/>
                      <a:pt x="1450" y="2489"/>
                    </a:cubicBezTo>
                    <a:lnTo>
                      <a:pt x="2490" y="2489"/>
                    </a:lnTo>
                    <a:cubicBezTo>
                      <a:pt x="2679" y="2489"/>
                      <a:pt x="2836" y="2646"/>
                      <a:pt x="2836" y="2835"/>
                    </a:cubicBezTo>
                    <a:cubicBezTo>
                      <a:pt x="2836" y="3024"/>
                      <a:pt x="2679" y="3182"/>
                      <a:pt x="2490" y="3182"/>
                    </a:cubicBezTo>
                    <a:lnTo>
                      <a:pt x="1765" y="3182"/>
                    </a:lnTo>
                    <a:cubicBezTo>
                      <a:pt x="1450" y="3182"/>
                      <a:pt x="1198" y="3371"/>
                      <a:pt x="1103" y="3686"/>
                    </a:cubicBezTo>
                    <a:lnTo>
                      <a:pt x="95" y="6837"/>
                    </a:lnTo>
                    <a:cubicBezTo>
                      <a:pt x="1" y="7215"/>
                      <a:pt x="190" y="7593"/>
                      <a:pt x="599" y="7687"/>
                    </a:cubicBezTo>
                    <a:cubicBezTo>
                      <a:pt x="643" y="7696"/>
                      <a:pt x="690" y="7701"/>
                      <a:pt x="738" y="7701"/>
                    </a:cubicBezTo>
                    <a:cubicBezTo>
                      <a:pt x="1030" y="7701"/>
                      <a:pt x="1364" y="7531"/>
                      <a:pt x="1418" y="7152"/>
                    </a:cubicBezTo>
                    <a:lnTo>
                      <a:pt x="1733" y="6301"/>
                    </a:lnTo>
                    <a:lnTo>
                      <a:pt x="4632" y="6301"/>
                    </a:lnTo>
                    <a:lnTo>
                      <a:pt x="4915" y="7435"/>
                    </a:lnTo>
                    <a:cubicBezTo>
                      <a:pt x="4967" y="7591"/>
                      <a:pt x="5104" y="7704"/>
                      <a:pt x="5257" y="7704"/>
                    </a:cubicBezTo>
                    <a:cubicBezTo>
                      <a:pt x="5290" y="7704"/>
                      <a:pt x="5323" y="7698"/>
                      <a:pt x="5356" y="7687"/>
                    </a:cubicBezTo>
                    <a:cubicBezTo>
                      <a:pt x="5546" y="7624"/>
                      <a:pt x="5672" y="7435"/>
                      <a:pt x="5577" y="7246"/>
                    </a:cubicBezTo>
                    <a:lnTo>
                      <a:pt x="4915" y="4537"/>
                    </a:lnTo>
                    <a:cubicBezTo>
                      <a:pt x="5356" y="4474"/>
                      <a:pt x="5672" y="4064"/>
                      <a:pt x="5609" y="3623"/>
                    </a:cubicBezTo>
                    <a:lnTo>
                      <a:pt x="4884" y="504"/>
                    </a:lnTo>
                    <a:cubicBezTo>
                      <a:pt x="4821" y="189"/>
                      <a:pt x="4537" y="0"/>
                      <a:pt x="42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84" name="Arc 135">
            <a:extLst>
              <a:ext uri="{FF2B5EF4-FFF2-40B4-BE49-F238E27FC236}">
                <a16:creationId xmlns:a16="http://schemas.microsoft.com/office/drawing/2014/main" xmlns="" id="{DE0AFDC9-40C8-1748-A98E-D26AFD75CEFE}"/>
              </a:ext>
            </a:extLst>
          </p:cNvPr>
          <p:cNvSpPr/>
          <p:nvPr/>
        </p:nvSpPr>
        <p:spPr>
          <a:xfrm rot="14305764">
            <a:off x="7951960" y="3455708"/>
            <a:ext cx="1592038" cy="2520512"/>
          </a:xfrm>
          <a:prstGeom prst="arc">
            <a:avLst>
              <a:gd name="adj1" fmla="val 18059342"/>
              <a:gd name="adj2" fmla="val 597033"/>
            </a:avLst>
          </a:prstGeom>
          <a:ln w="28575">
            <a:solidFill>
              <a:srgbClr val="005692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prstClr val="black"/>
              </a:solidFill>
            </a:endParaRPr>
          </a:p>
        </p:txBody>
      </p:sp>
      <p:pic>
        <p:nvPicPr>
          <p:cNvPr id="85" name="Picture 2" descr="https://talant55.irooo.ru/images/%D1%8D%D0%BC%D0%B1%D0%BB%D0%B5%D0%BC%D0%B0_copy_copy_cop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6614" y="-110995"/>
            <a:ext cx="1688790" cy="152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52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Заголовок 10">
            <a:extLst>
              <a:ext uri="{FF2B5EF4-FFF2-40B4-BE49-F238E27FC236}">
                <a16:creationId xmlns="" xmlns:a16="http://schemas.microsoft.com/office/drawing/2014/main" id="{3D8E2997-1411-4475-953D-18DF9E682A1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3720" y="71395"/>
            <a:ext cx="6068479" cy="191928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Этапы проведения Чемпионата</a:t>
            </a:r>
            <a:endParaRPr lang="ru-RU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="" xmlns:a16="http://schemas.microsoft.com/office/drawing/2014/main" id="{DC6D4B9B-6D5B-CA4E-B17C-D9D5761DA599}"/>
              </a:ext>
            </a:extLst>
          </p:cNvPr>
          <p:cNvSpPr txBox="1">
            <a:spLocks/>
          </p:cNvSpPr>
          <p:nvPr/>
        </p:nvSpPr>
        <p:spPr>
          <a:xfrm>
            <a:off x="5093137" y="4210708"/>
            <a:ext cx="5390932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accent2"/>
                </a:solidFill>
                <a:latin typeface="VTB Group Cond" panose="020B0506050504020204" pitchFamily="34" charset="0"/>
                <a:ea typeface="VTB Group Cond" panose="020B0506050504020204" pitchFamily="34" charset="0"/>
                <a:cs typeface="+mj-cs"/>
              </a:defRPr>
            </a:lvl1pPr>
          </a:lstStyle>
          <a:p>
            <a:r>
              <a:rPr lang="ru-RU" sz="2400" b="0" dirty="0">
                <a:solidFill>
                  <a:prstClr val="black"/>
                </a:solidFill>
                <a:latin typeface="Arial Narrow" panose="020B0606020202030204" pitchFamily="34" charset="0"/>
                <a:ea typeface="VTB Group Cond Book" panose="020B0506050504020204" pitchFamily="34" charset="77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Arial Narrow" panose="020B0606020202030204" pitchFamily="34" charset="0"/>
                <a:ea typeface="VTB Group Cond Book" panose="020B0506050504020204" pitchFamily="34" charset="77"/>
              </a:rPr>
              <a:t>С</a:t>
            </a:r>
            <a:r>
              <a:rPr lang="ru-RU" sz="2400" dirty="0" smtClean="0">
                <a:solidFill>
                  <a:prstClr val="black"/>
                </a:solidFill>
                <a:latin typeface="Arial Narrow" panose="020B0606020202030204" pitchFamily="34" charset="0"/>
                <a:ea typeface="VTB Group Cond Book" panose="020B0506050504020204" pitchFamily="34" charset="77"/>
              </a:rPr>
              <a:t> 10 февраля  </a:t>
            </a:r>
            <a:r>
              <a:rPr lang="ru-RU" sz="2400" dirty="0">
                <a:solidFill>
                  <a:prstClr val="black"/>
                </a:solidFill>
                <a:latin typeface="Arial Narrow" panose="020B0606020202030204" pitchFamily="34" charset="0"/>
                <a:ea typeface="VTB Group Cond Book" panose="020B0506050504020204" pitchFamily="34" charset="77"/>
              </a:rPr>
              <a:t>по 15 февраля 2025 </a:t>
            </a:r>
            <a:r>
              <a:rPr lang="ru-RU" sz="2400" dirty="0" smtClean="0">
                <a:solidFill>
                  <a:prstClr val="black"/>
                </a:solidFill>
                <a:latin typeface="Arial Narrow" panose="020B0606020202030204" pitchFamily="34" charset="0"/>
                <a:ea typeface="VTB Group Cond Book" panose="020B0506050504020204" pitchFamily="34" charset="77"/>
              </a:rPr>
              <a:t>года</a:t>
            </a:r>
            <a:endParaRPr lang="ru-RU" sz="2400" dirty="0">
              <a:solidFill>
                <a:prstClr val="black"/>
              </a:solidFill>
              <a:latin typeface="Arial Narrow" panose="020B0606020202030204" pitchFamily="34" charset="0"/>
              <a:ea typeface="VTB Group Cond Book" panose="020B0506050504020204" pitchFamily="34" charset="77"/>
            </a:endParaRPr>
          </a:p>
        </p:txBody>
      </p:sp>
      <p:sp>
        <p:nvSpPr>
          <p:cNvPr id="17" name="Title 3">
            <a:extLst>
              <a:ext uri="{FF2B5EF4-FFF2-40B4-BE49-F238E27FC236}">
                <a16:creationId xmlns="" xmlns:a16="http://schemas.microsoft.com/office/drawing/2014/main" id="{DC6D4B9B-6D5B-CA4E-B17C-D9D5761DA599}"/>
              </a:ext>
            </a:extLst>
          </p:cNvPr>
          <p:cNvSpPr txBox="1">
            <a:spLocks/>
          </p:cNvSpPr>
          <p:nvPr/>
        </p:nvSpPr>
        <p:spPr>
          <a:xfrm>
            <a:off x="8338734" y="2214214"/>
            <a:ext cx="3036644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accent2"/>
                </a:solidFill>
                <a:latin typeface="VTB Group Cond" panose="020B0506050504020204" pitchFamily="34" charset="0"/>
                <a:ea typeface="VTB Group Cond" panose="020B0506050504020204" pitchFamily="34" charset="0"/>
                <a:cs typeface="+mj-cs"/>
              </a:defRPr>
            </a:lvl1pPr>
          </a:lstStyle>
          <a:p>
            <a:r>
              <a:rPr lang="ru-RU" sz="2400" dirty="0">
                <a:solidFill>
                  <a:prstClr val="black"/>
                </a:solidFill>
                <a:latin typeface="Arial Narrow" panose="020B0606020202030204" pitchFamily="34" charset="0"/>
                <a:ea typeface="VTB Group Cond Book" panose="020B0506050504020204" pitchFamily="34" charset="77"/>
              </a:rPr>
              <a:t>22 марта 2025 </a:t>
            </a:r>
            <a:r>
              <a:rPr lang="ru-RU" sz="2400" dirty="0" smtClean="0">
                <a:solidFill>
                  <a:prstClr val="black"/>
                </a:solidFill>
                <a:latin typeface="Arial Narrow" panose="020B0606020202030204" pitchFamily="34" charset="0"/>
                <a:ea typeface="VTB Group Cond Book" panose="020B0506050504020204" pitchFamily="34" charset="77"/>
              </a:rPr>
              <a:t>года </a:t>
            </a:r>
            <a:endParaRPr lang="ru-RU" sz="2400" dirty="0">
              <a:solidFill>
                <a:prstClr val="black"/>
              </a:solidFill>
              <a:latin typeface="Arial Narrow" panose="020B0606020202030204" pitchFamily="34" charset="0"/>
              <a:ea typeface="VTB Group Cond Book" panose="020B0506050504020204" pitchFamily="34" charset="7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82440" y="1722982"/>
            <a:ext cx="247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Региональный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44223" y="5060427"/>
            <a:ext cx="3503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Школьный этап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524301" y="3761567"/>
            <a:ext cx="2697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Муниципальный</a:t>
            </a:r>
            <a:endParaRPr lang="ru-RU" sz="2400" b="1" dirty="0">
              <a:solidFill>
                <a:schemeClr val="accent1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flipV="1">
            <a:off x="816622" y="0"/>
            <a:ext cx="10376895" cy="6858000"/>
          </a:xfrm>
          <a:prstGeom prst="line">
            <a:avLst/>
          </a:prstGeom>
          <a:ln w="127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Группа 56"/>
          <p:cNvGrpSpPr/>
          <p:nvPr/>
        </p:nvGrpSpPr>
        <p:grpSpPr>
          <a:xfrm>
            <a:off x="3144223" y="4976814"/>
            <a:ext cx="302205" cy="393119"/>
            <a:chOff x="2293620" y="5528267"/>
            <a:chExt cx="302205" cy="393119"/>
          </a:xfrm>
        </p:grpSpPr>
        <p:cxnSp>
          <p:nvCxnSpPr>
            <p:cNvPr id="58" name="Прямая со стрелкой 57"/>
            <p:cNvCxnSpPr/>
            <p:nvPr/>
          </p:nvCxnSpPr>
          <p:spPr>
            <a:xfrm flipH="1" flipV="1">
              <a:off x="2313752" y="5528267"/>
              <a:ext cx="183606" cy="352464"/>
            </a:xfrm>
            <a:prstGeom prst="straightConnector1">
              <a:avLst/>
            </a:prstGeom>
            <a:ln w="9525">
              <a:solidFill>
                <a:schemeClr val="tx1">
                  <a:alpha val="90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Группа 58"/>
            <p:cNvGrpSpPr/>
            <p:nvPr/>
          </p:nvGrpSpPr>
          <p:grpSpPr>
            <a:xfrm>
              <a:off x="2293620" y="5619181"/>
              <a:ext cx="302205" cy="302205"/>
              <a:chOff x="2293620" y="5619181"/>
              <a:chExt cx="302205" cy="302205"/>
            </a:xfrm>
          </p:grpSpPr>
          <p:sp>
            <p:nvSpPr>
              <p:cNvPr id="60" name="Овал 59"/>
              <p:cNvSpPr/>
              <p:nvPr/>
            </p:nvSpPr>
            <p:spPr>
              <a:xfrm>
                <a:off x="2293620" y="5619181"/>
                <a:ext cx="302205" cy="30220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accent3">
                      <a:lumMod val="75000"/>
                    </a:schemeClr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61" name="Овал 60"/>
              <p:cNvSpPr/>
              <p:nvPr/>
            </p:nvSpPr>
            <p:spPr>
              <a:xfrm>
                <a:off x="2372292" y="5697853"/>
                <a:ext cx="144860" cy="144860"/>
              </a:xfrm>
              <a:prstGeom prst="ellipse">
                <a:avLst/>
              </a:prstGeom>
              <a:solidFill>
                <a:schemeClr val="tx1"/>
              </a:solidFill>
              <a:ln w="4445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accent3">
                      <a:lumMod val="75000"/>
                    </a:schemeClr>
                  </a:solidFill>
                  <a:latin typeface="Arial Narrow" panose="020B0606020202030204" pitchFamily="34" charset="0"/>
                </a:endParaRPr>
              </a:p>
            </p:txBody>
          </p:sp>
        </p:grpSp>
      </p:grpSp>
      <p:grpSp>
        <p:nvGrpSpPr>
          <p:cNvPr id="62" name="Группа 61"/>
          <p:cNvGrpSpPr/>
          <p:nvPr/>
        </p:nvGrpSpPr>
        <p:grpSpPr>
          <a:xfrm>
            <a:off x="7880235" y="1899768"/>
            <a:ext cx="302205" cy="393119"/>
            <a:chOff x="2293620" y="5528267"/>
            <a:chExt cx="302205" cy="393119"/>
          </a:xfrm>
        </p:grpSpPr>
        <p:cxnSp>
          <p:nvCxnSpPr>
            <p:cNvPr id="63" name="Прямая со стрелкой 62"/>
            <p:cNvCxnSpPr/>
            <p:nvPr/>
          </p:nvCxnSpPr>
          <p:spPr>
            <a:xfrm flipH="1" flipV="1">
              <a:off x="2313752" y="5528267"/>
              <a:ext cx="183606" cy="352464"/>
            </a:xfrm>
            <a:prstGeom prst="straightConnector1">
              <a:avLst/>
            </a:prstGeom>
            <a:ln w="9525">
              <a:solidFill>
                <a:schemeClr val="tx1">
                  <a:alpha val="90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Группа 63"/>
            <p:cNvGrpSpPr/>
            <p:nvPr/>
          </p:nvGrpSpPr>
          <p:grpSpPr>
            <a:xfrm>
              <a:off x="2293620" y="5619181"/>
              <a:ext cx="302205" cy="302205"/>
              <a:chOff x="2293620" y="5619181"/>
              <a:chExt cx="302205" cy="302205"/>
            </a:xfrm>
          </p:grpSpPr>
          <p:sp>
            <p:nvSpPr>
              <p:cNvPr id="65" name="Овал 64"/>
              <p:cNvSpPr/>
              <p:nvPr/>
            </p:nvSpPr>
            <p:spPr>
              <a:xfrm>
                <a:off x="2293620" y="5619181"/>
                <a:ext cx="302205" cy="30220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66" name="Овал 65"/>
              <p:cNvSpPr/>
              <p:nvPr/>
            </p:nvSpPr>
            <p:spPr>
              <a:xfrm>
                <a:off x="2372292" y="5697853"/>
                <a:ext cx="144860" cy="144860"/>
              </a:xfrm>
              <a:prstGeom prst="ellipse">
                <a:avLst/>
              </a:prstGeom>
              <a:solidFill>
                <a:schemeClr val="tx1"/>
              </a:solidFill>
              <a:ln w="4445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atin typeface="Arial Narrow" panose="020B0606020202030204" pitchFamily="34" charset="0"/>
                </a:endParaRPr>
              </a:p>
            </p:txBody>
          </p:sp>
        </p:grpSp>
      </p:grpSp>
      <p:grpSp>
        <p:nvGrpSpPr>
          <p:cNvPr id="67" name="Группа 66"/>
          <p:cNvGrpSpPr/>
          <p:nvPr/>
        </p:nvGrpSpPr>
        <p:grpSpPr>
          <a:xfrm>
            <a:off x="5225903" y="3639936"/>
            <a:ext cx="302205" cy="393119"/>
            <a:chOff x="2293620" y="5528267"/>
            <a:chExt cx="302205" cy="393119"/>
          </a:xfrm>
        </p:grpSpPr>
        <p:cxnSp>
          <p:nvCxnSpPr>
            <p:cNvPr id="68" name="Прямая со стрелкой 67"/>
            <p:cNvCxnSpPr/>
            <p:nvPr/>
          </p:nvCxnSpPr>
          <p:spPr>
            <a:xfrm flipH="1" flipV="1">
              <a:off x="2313752" y="5528267"/>
              <a:ext cx="183606" cy="352464"/>
            </a:xfrm>
            <a:prstGeom prst="straightConnector1">
              <a:avLst/>
            </a:prstGeom>
            <a:ln w="9525">
              <a:solidFill>
                <a:schemeClr val="accent1">
                  <a:alpha val="90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Группа 68"/>
            <p:cNvGrpSpPr/>
            <p:nvPr/>
          </p:nvGrpSpPr>
          <p:grpSpPr>
            <a:xfrm>
              <a:off x="2293620" y="5619181"/>
              <a:ext cx="302205" cy="302205"/>
              <a:chOff x="2293620" y="5619181"/>
              <a:chExt cx="302205" cy="302205"/>
            </a:xfrm>
          </p:grpSpPr>
          <p:sp>
            <p:nvSpPr>
              <p:cNvPr id="70" name="Овал 69"/>
              <p:cNvSpPr/>
              <p:nvPr/>
            </p:nvSpPr>
            <p:spPr>
              <a:xfrm>
                <a:off x="2293620" y="5619181"/>
                <a:ext cx="302205" cy="30220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71" name="Овал 70"/>
              <p:cNvSpPr/>
              <p:nvPr/>
            </p:nvSpPr>
            <p:spPr>
              <a:xfrm>
                <a:off x="2372292" y="5697853"/>
                <a:ext cx="144860" cy="144860"/>
              </a:xfrm>
              <a:prstGeom prst="ellipse">
                <a:avLst/>
              </a:prstGeom>
              <a:solidFill>
                <a:schemeClr val="accent1"/>
              </a:solidFill>
              <a:ln w="4445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atin typeface="Arial Narrow" panose="020B0606020202030204" pitchFamily="34" charset="0"/>
                </a:endParaRPr>
              </a:p>
            </p:txBody>
          </p:sp>
        </p:grpSp>
      </p:grpSp>
      <p:sp>
        <p:nvSpPr>
          <p:cNvPr id="2" name="Прямоугольник 1"/>
          <p:cNvSpPr/>
          <p:nvPr/>
        </p:nvSpPr>
        <p:spPr>
          <a:xfrm>
            <a:off x="2770132" y="5654044"/>
            <a:ext cx="47933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С 20 января  </a:t>
            </a:r>
            <a:r>
              <a:rPr lang="ru-RU" sz="2400" b="1" dirty="0"/>
              <a:t>по 25 января 2025 </a:t>
            </a:r>
            <a:r>
              <a:rPr lang="ru-RU" sz="2400" b="1" dirty="0" smtClean="0"/>
              <a:t>года </a:t>
            </a:r>
            <a:endParaRPr lang="ru-RU" sz="2400" b="1" dirty="0"/>
          </a:p>
        </p:txBody>
      </p:sp>
      <p:pic>
        <p:nvPicPr>
          <p:cNvPr id="1028" name="Picture 4" descr="Школа – Бесплатные иконки: здания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579" y="1899768"/>
            <a:ext cx="1708003" cy="1708003"/>
          </a:xfrm>
          <a:prstGeom prst="ellipse">
            <a:avLst/>
          </a:prstGeom>
          <a:ln w="63500" cap="rnd">
            <a:solidFill>
              <a:schemeClr val="accent3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Икона Значок Школа - Бесплатная векторная графика на Pixabay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183" y="3517474"/>
            <a:ext cx="1661712" cy="1661712"/>
          </a:xfrm>
          <a:prstGeom prst="ellipse">
            <a:avLst/>
          </a:prstGeom>
          <a:ln w="63500" cap="rnd">
            <a:solidFill>
              <a:schemeClr val="accent3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759" y="197292"/>
            <a:ext cx="2016922" cy="2016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7427176" y="4976814"/>
            <a:ext cx="4491555" cy="132343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/>
              <a:t>Площадки и даты проведения школьного </a:t>
            </a:r>
            <a:r>
              <a:rPr lang="ru-RU" sz="2000" dirty="0" smtClean="0"/>
              <a:t>    и </a:t>
            </a:r>
            <a:r>
              <a:rPr lang="ru-RU" sz="2000" dirty="0"/>
              <a:t>муниципального этапов </a:t>
            </a:r>
            <a:r>
              <a:rPr lang="ru-RU" sz="2000" dirty="0" smtClean="0"/>
              <a:t>Чемпионата определяются </a:t>
            </a:r>
            <a:r>
              <a:rPr lang="ru-RU" sz="2000" dirty="0"/>
              <a:t>МОУО </a:t>
            </a:r>
            <a:r>
              <a:rPr lang="ru-RU" sz="2000" dirty="0" smtClean="0"/>
              <a:t>совместно                          </a:t>
            </a:r>
            <a:r>
              <a:rPr lang="ru-RU" sz="2000" dirty="0"/>
              <a:t>с образовательными организациями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cxnSp>
        <p:nvCxnSpPr>
          <p:cNvPr id="30" name="Прямая со стрелкой 29"/>
          <p:cNvCxnSpPr/>
          <p:nvPr/>
        </p:nvCxnSpPr>
        <p:spPr>
          <a:xfrm flipH="1" flipV="1">
            <a:off x="6096000" y="5485229"/>
            <a:ext cx="1331177" cy="332183"/>
          </a:xfrm>
          <a:prstGeom prst="straightConnector1">
            <a:avLst/>
          </a:prstGeom>
          <a:ln w="254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 flipV="1">
            <a:off x="7073220" y="4543107"/>
            <a:ext cx="322717" cy="455783"/>
          </a:xfrm>
          <a:prstGeom prst="straightConnector1">
            <a:avLst/>
          </a:prstGeom>
          <a:ln w="254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3861" y="0"/>
            <a:ext cx="16891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818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Заголовок 10">
            <a:extLst>
              <a:ext uri="{FF2B5EF4-FFF2-40B4-BE49-F238E27FC236}">
                <a16:creationId xmlns="" xmlns:a16="http://schemas.microsoft.com/office/drawing/2014/main" id="{3D8E2997-1411-4475-953D-18DF9E682A1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17793" y="-19519"/>
            <a:ext cx="5740675" cy="191928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Схема 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передачи заявок 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на участие в Чемпионате 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068499" y="1614049"/>
            <a:ext cx="30076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Региональный организатор -</a:t>
            </a:r>
          </a:p>
          <a:p>
            <a:pPr algn="ctr"/>
            <a:endParaRPr lang="ru-RU" sz="2400" b="1" dirty="0">
              <a:solidFill>
                <a:schemeClr val="accent3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64818" y="5549949"/>
            <a:ext cx="27906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Образовательная организация -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75368" y="3770405"/>
            <a:ext cx="27048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Муниципальный координатор -</a:t>
            </a:r>
            <a:endParaRPr lang="ru-RU" sz="2400" b="1" dirty="0">
              <a:solidFill>
                <a:schemeClr val="accent1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flipV="1">
            <a:off x="816622" y="7937"/>
            <a:ext cx="10259570" cy="6850063"/>
          </a:xfrm>
          <a:prstGeom prst="line">
            <a:avLst/>
          </a:prstGeom>
          <a:ln w="127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Группа 56"/>
          <p:cNvGrpSpPr/>
          <p:nvPr/>
        </p:nvGrpSpPr>
        <p:grpSpPr>
          <a:xfrm>
            <a:off x="3144223" y="4976814"/>
            <a:ext cx="302205" cy="393119"/>
            <a:chOff x="2293620" y="5528267"/>
            <a:chExt cx="302205" cy="393119"/>
          </a:xfrm>
        </p:grpSpPr>
        <p:cxnSp>
          <p:nvCxnSpPr>
            <p:cNvPr id="58" name="Прямая со стрелкой 57"/>
            <p:cNvCxnSpPr/>
            <p:nvPr/>
          </p:nvCxnSpPr>
          <p:spPr>
            <a:xfrm flipH="1" flipV="1">
              <a:off x="2313752" y="5528267"/>
              <a:ext cx="183606" cy="352464"/>
            </a:xfrm>
            <a:prstGeom prst="straightConnector1">
              <a:avLst/>
            </a:prstGeom>
            <a:ln w="9525">
              <a:solidFill>
                <a:schemeClr val="tx1">
                  <a:alpha val="90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Группа 58"/>
            <p:cNvGrpSpPr/>
            <p:nvPr/>
          </p:nvGrpSpPr>
          <p:grpSpPr>
            <a:xfrm>
              <a:off x="2293620" y="5619181"/>
              <a:ext cx="302205" cy="302205"/>
              <a:chOff x="2293620" y="5619181"/>
              <a:chExt cx="302205" cy="302205"/>
            </a:xfrm>
          </p:grpSpPr>
          <p:sp>
            <p:nvSpPr>
              <p:cNvPr id="60" name="Овал 59"/>
              <p:cNvSpPr/>
              <p:nvPr/>
            </p:nvSpPr>
            <p:spPr>
              <a:xfrm>
                <a:off x="2293620" y="5619181"/>
                <a:ext cx="302205" cy="30220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accent3">
                      <a:lumMod val="75000"/>
                    </a:schemeClr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61" name="Овал 60"/>
              <p:cNvSpPr/>
              <p:nvPr/>
            </p:nvSpPr>
            <p:spPr>
              <a:xfrm>
                <a:off x="2372292" y="5697853"/>
                <a:ext cx="144860" cy="144860"/>
              </a:xfrm>
              <a:prstGeom prst="ellipse">
                <a:avLst/>
              </a:prstGeom>
              <a:solidFill>
                <a:schemeClr val="tx1"/>
              </a:solidFill>
              <a:ln w="4445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accent3">
                      <a:lumMod val="75000"/>
                    </a:schemeClr>
                  </a:solidFill>
                  <a:latin typeface="Arial Narrow" panose="020B0606020202030204" pitchFamily="34" charset="0"/>
                </a:endParaRPr>
              </a:p>
            </p:txBody>
          </p:sp>
        </p:grpSp>
      </p:grpSp>
      <p:grpSp>
        <p:nvGrpSpPr>
          <p:cNvPr id="62" name="Группа 61"/>
          <p:cNvGrpSpPr/>
          <p:nvPr/>
        </p:nvGrpSpPr>
        <p:grpSpPr>
          <a:xfrm>
            <a:off x="7880235" y="1899768"/>
            <a:ext cx="302205" cy="393119"/>
            <a:chOff x="2293620" y="5528267"/>
            <a:chExt cx="302205" cy="393119"/>
          </a:xfrm>
        </p:grpSpPr>
        <p:cxnSp>
          <p:nvCxnSpPr>
            <p:cNvPr id="63" name="Прямая со стрелкой 62"/>
            <p:cNvCxnSpPr/>
            <p:nvPr/>
          </p:nvCxnSpPr>
          <p:spPr>
            <a:xfrm flipH="1" flipV="1">
              <a:off x="2313752" y="5528267"/>
              <a:ext cx="183606" cy="352464"/>
            </a:xfrm>
            <a:prstGeom prst="straightConnector1">
              <a:avLst/>
            </a:prstGeom>
            <a:ln w="9525">
              <a:solidFill>
                <a:schemeClr val="tx1">
                  <a:alpha val="90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Группа 63"/>
            <p:cNvGrpSpPr/>
            <p:nvPr/>
          </p:nvGrpSpPr>
          <p:grpSpPr>
            <a:xfrm>
              <a:off x="2293620" y="5619181"/>
              <a:ext cx="302205" cy="302205"/>
              <a:chOff x="2293620" y="5619181"/>
              <a:chExt cx="302205" cy="302205"/>
            </a:xfrm>
          </p:grpSpPr>
          <p:sp>
            <p:nvSpPr>
              <p:cNvPr id="65" name="Овал 64"/>
              <p:cNvSpPr/>
              <p:nvPr/>
            </p:nvSpPr>
            <p:spPr>
              <a:xfrm>
                <a:off x="2293620" y="5619181"/>
                <a:ext cx="302205" cy="30220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66" name="Овал 65"/>
              <p:cNvSpPr/>
              <p:nvPr/>
            </p:nvSpPr>
            <p:spPr>
              <a:xfrm>
                <a:off x="2372292" y="5697853"/>
                <a:ext cx="144860" cy="144860"/>
              </a:xfrm>
              <a:prstGeom prst="ellipse">
                <a:avLst/>
              </a:prstGeom>
              <a:solidFill>
                <a:schemeClr val="tx1"/>
              </a:solidFill>
              <a:ln w="4445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atin typeface="Arial Narrow" panose="020B0606020202030204" pitchFamily="34" charset="0"/>
                </a:endParaRPr>
              </a:p>
            </p:txBody>
          </p:sp>
        </p:grpSp>
      </p:grpSp>
      <p:pic>
        <p:nvPicPr>
          <p:cNvPr id="1028" name="Picture 4" descr="Школа – Бесплатные иконки: здания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035" y="1917550"/>
            <a:ext cx="1708003" cy="1708003"/>
          </a:xfrm>
          <a:prstGeom prst="ellipse">
            <a:avLst/>
          </a:prstGeom>
          <a:ln w="63500" cap="rnd">
            <a:solidFill>
              <a:schemeClr val="accent3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Икона Значок Школа - Бесплатная векторная графика на Pixabay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231" y="3678353"/>
            <a:ext cx="1661712" cy="1661712"/>
          </a:xfrm>
          <a:prstGeom prst="ellipse">
            <a:avLst/>
          </a:prstGeom>
          <a:ln w="63500" cap="rnd">
            <a:solidFill>
              <a:schemeClr val="accent3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2" descr="БОУ ДПО «Институт развития образования Омской области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735" y="124862"/>
            <a:ext cx="2016922" cy="2016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4293257" y="5965448"/>
            <a:ext cx="6782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ea typeface="Roboto Condensed" panose="02000000000000000000" pitchFamily="2" charset="0"/>
                <a:cs typeface="Roboto Condensed" panose="02000000000000000000" pitchFamily="2" charset="0"/>
              </a:rPr>
              <a:t>з</a:t>
            </a:r>
            <a:r>
              <a:rPr lang="ru-RU" sz="2400" dirty="0" smtClean="0">
                <a:ea typeface="Roboto Condensed" panose="02000000000000000000" pitchFamily="2" charset="0"/>
                <a:cs typeface="Roboto Condensed" panose="02000000000000000000" pitchFamily="2" charset="0"/>
              </a:rPr>
              <a:t>аполняет заявку от ОО (Приложение 4) </a:t>
            </a:r>
          </a:p>
          <a:p>
            <a:pPr algn="ctr"/>
            <a:r>
              <a:rPr lang="ru-RU" sz="2400" b="1" dirty="0" smtClean="0">
                <a:ea typeface="Roboto Condensed" panose="02000000000000000000" pitchFamily="2" charset="0"/>
                <a:cs typeface="Roboto Condensed" panose="02000000000000000000" pitchFamily="2" charset="0"/>
              </a:rPr>
              <a:t>до 18 января 2025 года </a:t>
            </a:r>
            <a:endParaRPr lang="ru-RU" sz="2400" b="1" dirty="0"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94595" y="4128949"/>
            <a:ext cx="51555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 </a:t>
            </a:r>
            <a:r>
              <a:rPr lang="ru-RU" sz="2400" dirty="0" smtClean="0">
                <a:ea typeface="Roboto Condensed" panose="02000000000000000000" pitchFamily="2" charset="0"/>
                <a:cs typeface="Roboto Condensed" panose="02000000000000000000" pitchFamily="2" charset="0"/>
              </a:rPr>
              <a:t>формирует сводную заявку от МО (Приложение 5) </a:t>
            </a:r>
          </a:p>
          <a:p>
            <a:pPr algn="ctr"/>
            <a:r>
              <a:rPr lang="ru-RU" sz="2400" b="1" dirty="0" smtClean="0">
                <a:ea typeface="Roboto Condensed" panose="02000000000000000000" pitchFamily="2" charset="0"/>
                <a:cs typeface="Roboto Condensed" panose="02000000000000000000" pitchFamily="2" charset="0"/>
              </a:rPr>
              <a:t>до </a:t>
            </a:r>
            <a:r>
              <a:rPr lang="ru-RU" sz="2400" b="1" dirty="0">
                <a:ea typeface="Roboto Condensed" panose="02000000000000000000" pitchFamily="2" charset="0"/>
                <a:cs typeface="Roboto Condensed" panose="02000000000000000000" pitchFamily="2" charset="0"/>
              </a:rPr>
              <a:t>22 января 2025 года включительно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212" y="3625553"/>
            <a:ext cx="41433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3" name="Прямая со стрелкой 42"/>
          <p:cNvCxnSpPr/>
          <p:nvPr/>
        </p:nvCxnSpPr>
        <p:spPr>
          <a:xfrm flipV="1">
            <a:off x="3017943" y="3346170"/>
            <a:ext cx="740305" cy="66436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5539038" y="1636304"/>
            <a:ext cx="768339" cy="63365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73219" y="2398879"/>
            <a:ext cx="5118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  </a:t>
            </a:r>
            <a:r>
              <a:rPr lang="ru-RU" sz="2400" dirty="0">
                <a:ea typeface="Roboto Condensed" panose="02000000000000000000" pitchFamily="2" charset="0"/>
                <a:cs typeface="Roboto Condensed" panose="02000000000000000000" pitchFamily="2" charset="0"/>
              </a:rPr>
              <a:t>ф</a:t>
            </a:r>
            <a:r>
              <a:rPr lang="ru-RU" sz="2400" dirty="0" smtClean="0">
                <a:ea typeface="Roboto Condensed" panose="02000000000000000000" pitchFamily="2" charset="0"/>
                <a:cs typeface="Roboto Condensed" panose="02000000000000000000" pitchFamily="2" charset="0"/>
              </a:rPr>
              <a:t>ормирует сводную ведомость участников Чемпионата</a:t>
            </a:r>
            <a:endParaRPr lang="ru-RU" sz="2400" dirty="0"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pic>
        <p:nvPicPr>
          <p:cNvPr id="27" name="Picture 2" descr="https://talant55.irooo.ru/images/%D1%8D%D0%BC%D0%B1%D0%BB%D0%B5%D0%BC%D0%B0_copy_copy_copy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9782" y="-14714"/>
            <a:ext cx="1688790" cy="152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6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2">
            <a:extLst>
              <a:ext uri="{FF2B5EF4-FFF2-40B4-BE49-F238E27FC236}">
                <a16:creationId xmlns="" xmlns:a16="http://schemas.microsoft.com/office/drawing/2014/main" id="{CC4DEF28-3E8F-4C13-BFA4-C637353F7F52}"/>
              </a:ext>
            </a:extLst>
          </p:cNvPr>
          <p:cNvSpPr txBox="1">
            <a:spLocks/>
          </p:cNvSpPr>
          <p:nvPr/>
        </p:nvSpPr>
        <p:spPr>
          <a:xfrm>
            <a:off x="279022" y="1260"/>
            <a:ext cx="10515600" cy="70173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55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Участники Чемпионата:</a:t>
            </a:r>
            <a:endParaRPr lang="ru-RU" dirty="0">
              <a:solidFill>
                <a:srgbClr val="00559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25313B7B-7437-4572-91FC-F2C8F660806E}"/>
              </a:ext>
            </a:extLst>
          </p:cNvPr>
          <p:cNvSpPr txBox="1"/>
          <p:nvPr/>
        </p:nvSpPr>
        <p:spPr>
          <a:xfrm>
            <a:off x="1775338" y="938094"/>
            <a:ext cx="943884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ru-RU" sz="2400" dirty="0" smtClean="0"/>
              <a:t>–  количество </a:t>
            </a:r>
            <a:r>
              <a:rPr lang="ru-RU" sz="2400" dirty="0"/>
              <a:t>участников ш</a:t>
            </a:r>
            <a:r>
              <a:rPr lang="ru-RU" sz="2400" dirty="0" smtClean="0"/>
              <a:t>кольного этапа определяет </a:t>
            </a:r>
            <a:r>
              <a:rPr lang="ru-RU" sz="2400" dirty="0"/>
              <a:t>образовательная </a:t>
            </a:r>
            <a:r>
              <a:rPr lang="ru-RU" sz="2400" dirty="0" smtClean="0"/>
              <a:t>организация </a:t>
            </a:r>
            <a:endParaRPr lang="ru-RU" sz="2400" i="1" dirty="0">
              <a:solidFill>
                <a:prstClr val="black">
                  <a:lumMod val="90000"/>
                  <a:lumOff val="10000"/>
                </a:prstClr>
              </a:solidFill>
              <a:latin typeface="Arial Narrow" panose="020B0606020202030204" pitchFamily="34" charset="0"/>
              <a:ea typeface="VTB Group Cond Book" panose="020B0506050504020204" pitchFamily="34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25313B7B-7437-4572-91FC-F2C8F660806E}"/>
              </a:ext>
            </a:extLst>
          </p:cNvPr>
          <p:cNvSpPr txBox="1"/>
          <p:nvPr/>
        </p:nvSpPr>
        <p:spPr>
          <a:xfrm>
            <a:off x="1995584" y="2087709"/>
            <a:ext cx="9930599" cy="34163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400" dirty="0"/>
              <a:t>– в</a:t>
            </a:r>
            <a:r>
              <a:rPr lang="ru-RU" sz="2400" dirty="0" smtClean="0"/>
              <a:t> </a:t>
            </a:r>
            <a:r>
              <a:rPr lang="ru-RU" sz="2400" dirty="0"/>
              <a:t>каждом муниципальном </a:t>
            </a:r>
            <a:r>
              <a:rPr lang="ru-RU" sz="2400" dirty="0" smtClean="0"/>
              <a:t>образовании </a:t>
            </a:r>
            <a:r>
              <a:rPr lang="ru-RU" sz="2400" dirty="0"/>
              <a:t>к участию в </a:t>
            </a:r>
            <a:r>
              <a:rPr lang="ru-RU" sz="2400" dirty="0" smtClean="0"/>
              <a:t>муниципальном этапе </a:t>
            </a:r>
            <a:r>
              <a:rPr lang="ru-RU" sz="2400" dirty="0"/>
              <a:t>допускаются не менее 15 обучающихся из общего числа победителей и призеров всех ОО (не менее 3 обучающихся в каждой параллели), набравших наибольший балл по итогам школьного этапа </a:t>
            </a:r>
            <a:r>
              <a:rPr lang="ru-RU" sz="2400" dirty="0" smtClean="0"/>
              <a:t>Чемпионата;</a:t>
            </a:r>
            <a:endParaRPr lang="ru-RU" sz="1400" dirty="0">
              <a:latin typeface="Arial Narrow" panose="020B0606020202030204" pitchFamily="34" charset="0"/>
              <a:ea typeface="VTB Group Cond Book" panose="020B0506050504020204" pitchFamily="34" charset="77"/>
            </a:endParaRPr>
          </a:p>
          <a:p>
            <a:pPr algn="just"/>
            <a:r>
              <a:rPr lang="ru-RU" sz="2400" dirty="0"/>
              <a:t>– </a:t>
            </a:r>
            <a:r>
              <a:rPr lang="ru-RU" sz="2400" dirty="0" smtClean="0">
                <a:latin typeface="Arial Narrow" panose="020B0606020202030204" pitchFamily="34" charset="0"/>
                <a:ea typeface="VTB Group Cond Book" panose="020B0506050504020204" pitchFamily="34" charset="77"/>
              </a:rPr>
              <a:t> в </a:t>
            </a:r>
            <a:r>
              <a:rPr lang="ru-RU" sz="2400" dirty="0">
                <a:latin typeface="Arial Narrow" panose="020B0606020202030204" pitchFamily="34" charset="0"/>
                <a:ea typeface="VTB Group Cond Book" panose="020B0506050504020204" pitchFamily="34" charset="77"/>
              </a:rPr>
              <a:t>городе Омске к участию в муниципальном этапе допускаются не менее 75 обучающихся (не менее 15 участников в каждой параллели из общего числа победителей и призеров  всех образовательных организаций) согласно рейтинговой </a:t>
            </a:r>
            <a:r>
              <a:rPr lang="ru-RU" sz="2400" dirty="0" smtClean="0">
                <a:latin typeface="Arial Narrow" panose="020B0606020202030204" pitchFamily="34" charset="0"/>
                <a:ea typeface="VTB Group Cond Book" panose="020B0506050504020204" pitchFamily="34" charset="77"/>
              </a:rPr>
              <a:t>таблице</a:t>
            </a:r>
            <a:endParaRPr lang="ru-RU" sz="2400" dirty="0">
              <a:latin typeface="Arial Narrow" panose="020B0606020202030204" pitchFamily="34" charset="0"/>
              <a:ea typeface="VTB Group Cond Book" panose="020B0506050504020204" pitchFamily="34" charset="77"/>
            </a:endParaRPr>
          </a:p>
          <a:p>
            <a:endParaRPr lang="ru-RU" sz="2400" b="1" dirty="0">
              <a:solidFill>
                <a:srgbClr val="FF0000"/>
              </a:solidFill>
              <a:latin typeface="Arial Narrow" panose="020B0606020202030204" pitchFamily="34" charset="0"/>
              <a:ea typeface="VTB Group Cond Book" panose="020B0506050504020204" pitchFamily="34" charset="77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34459" y="2878533"/>
            <a:ext cx="949994" cy="949994"/>
            <a:chOff x="565786" y="1625398"/>
            <a:chExt cx="949994" cy="949994"/>
          </a:xfrm>
        </p:grpSpPr>
        <p:sp>
          <p:nvSpPr>
            <p:cNvPr id="19" name="Овал 18">
              <a:extLst>
                <a:ext uri="{FF2B5EF4-FFF2-40B4-BE49-F238E27FC236}">
                  <a16:creationId xmlns="" xmlns:a16="http://schemas.microsoft.com/office/drawing/2014/main" id="{6A7E1751-C38A-41BC-9538-A94B32CA087F}"/>
                </a:ext>
              </a:extLst>
            </p:cNvPr>
            <p:cNvSpPr/>
            <p:nvPr/>
          </p:nvSpPr>
          <p:spPr>
            <a:xfrm>
              <a:off x="565786" y="1625398"/>
              <a:ext cx="949994" cy="949994"/>
            </a:xfrm>
            <a:prstGeom prst="ellipse">
              <a:avLst/>
            </a:prstGeom>
            <a:gradFill flip="none" rotWithShape="1">
              <a:gsLst>
                <a:gs pos="0">
                  <a:srgbClr val="005692"/>
                </a:gs>
                <a:gs pos="100000">
                  <a:srgbClr val="004574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000" dirty="0">
                <a:latin typeface="Arial Narrow" panose="020B0606020202030204" pitchFamily="34" charset="0"/>
              </a:endParaRPr>
            </a:p>
          </p:txBody>
        </p:sp>
        <p:grpSp>
          <p:nvGrpSpPr>
            <p:cNvPr id="73" name="Google Shape;7159;p78">
              <a:extLst>
                <a:ext uri="{FF2B5EF4-FFF2-40B4-BE49-F238E27FC236}">
                  <a16:creationId xmlns="" xmlns:a16="http://schemas.microsoft.com/office/drawing/2014/main" id="{FAE799D7-5586-4DD9-80C2-EA675DF329D0}"/>
                </a:ext>
              </a:extLst>
            </p:cNvPr>
            <p:cNvGrpSpPr/>
            <p:nvPr/>
          </p:nvGrpSpPr>
          <p:grpSpPr>
            <a:xfrm>
              <a:off x="812188" y="1867009"/>
              <a:ext cx="466772" cy="466772"/>
              <a:chOff x="3497300" y="3227275"/>
              <a:chExt cx="296175" cy="296175"/>
            </a:xfrm>
            <a:solidFill>
              <a:schemeClr val="bg1"/>
            </a:solidFill>
          </p:grpSpPr>
          <p:sp>
            <p:nvSpPr>
              <p:cNvPr id="74" name="Google Shape;7160;p78">
                <a:extLst>
                  <a:ext uri="{FF2B5EF4-FFF2-40B4-BE49-F238E27FC236}">
                    <a16:creationId xmlns="" xmlns:a16="http://schemas.microsoft.com/office/drawing/2014/main" id="{454FFAAD-CA47-4B0F-AFFE-A9ED3F74E3FF}"/>
                  </a:ext>
                </a:extLst>
              </p:cNvPr>
              <p:cNvSpPr/>
              <p:nvPr/>
            </p:nvSpPr>
            <p:spPr>
              <a:xfrm>
                <a:off x="3609925" y="3339900"/>
                <a:ext cx="69350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2742" extrusionOk="0">
                    <a:moveTo>
                      <a:pt x="1387" y="1"/>
                    </a:moveTo>
                    <a:cubicBezTo>
                      <a:pt x="631" y="1"/>
                      <a:pt x="1" y="631"/>
                      <a:pt x="1" y="1355"/>
                    </a:cubicBezTo>
                    <a:cubicBezTo>
                      <a:pt x="1" y="2112"/>
                      <a:pt x="631" y="2742"/>
                      <a:pt x="1387" y="2742"/>
                    </a:cubicBezTo>
                    <a:cubicBezTo>
                      <a:pt x="2143" y="2742"/>
                      <a:pt x="2773" y="2112"/>
                      <a:pt x="2773" y="1355"/>
                    </a:cubicBezTo>
                    <a:cubicBezTo>
                      <a:pt x="2773" y="631"/>
                      <a:pt x="2143" y="1"/>
                      <a:pt x="13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75" name="Google Shape;7161;p78">
                <a:extLst>
                  <a:ext uri="{FF2B5EF4-FFF2-40B4-BE49-F238E27FC236}">
                    <a16:creationId xmlns="" xmlns:a16="http://schemas.microsoft.com/office/drawing/2014/main" id="{34C5FBA6-38C7-41CB-B0FC-4F795CA943E2}"/>
                  </a:ext>
                </a:extLst>
              </p:cNvPr>
              <p:cNvSpPr/>
              <p:nvPr/>
            </p:nvSpPr>
            <p:spPr>
              <a:xfrm>
                <a:off x="3531175" y="3227275"/>
                <a:ext cx="86650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3467" extrusionOk="0">
                    <a:moveTo>
                      <a:pt x="1733" y="1"/>
                    </a:moveTo>
                    <a:cubicBezTo>
                      <a:pt x="788" y="1"/>
                      <a:pt x="0" y="788"/>
                      <a:pt x="0" y="1733"/>
                    </a:cubicBezTo>
                    <a:cubicBezTo>
                      <a:pt x="0" y="2678"/>
                      <a:pt x="788" y="3466"/>
                      <a:pt x="1733" y="3466"/>
                    </a:cubicBezTo>
                    <a:cubicBezTo>
                      <a:pt x="2741" y="3466"/>
                      <a:pt x="3466" y="2678"/>
                      <a:pt x="3466" y="1733"/>
                    </a:cubicBezTo>
                    <a:cubicBezTo>
                      <a:pt x="3466" y="788"/>
                      <a:pt x="2678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76" name="Google Shape;7162;p78">
                <a:extLst>
                  <a:ext uri="{FF2B5EF4-FFF2-40B4-BE49-F238E27FC236}">
                    <a16:creationId xmlns="" xmlns:a16="http://schemas.microsoft.com/office/drawing/2014/main" id="{44E30106-27E2-4D44-94E2-F4C410DD02D5}"/>
                  </a:ext>
                </a:extLst>
              </p:cNvPr>
              <p:cNvSpPr/>
              <p:nvPr/>
            </p:nvSpPr>
            <p:spPr>
              <a:xfrm>
                <a:off x="3670575" y="3227275"/>
                <a:ext cx="8667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3467" extrusionOk="0">
                    <a:moveTo>
                      <a:pt x="1733" y="1"/>
                    </a:moveTo>
                    <a:cubicBezTo>
                      <a:pt x="788" y="1"/>
                      <a:pt x="1" y="788"/>
                      <a:pt x="1" y="1733"/>
                    </a:cubicBezTo>
                    <a:cubicBezTo>
                      <a:pt x="1" y="2678"/>
                      <a:pt x="788" y="3466"/>
                      <a:pt x="1733" y="3466"/>
                    </a:cubicBezTo>
                    <a:cubicBezTo>
                      <a:pt x="2679" y="3466"/>
                      <a:pt x="3466" y="2678"/>
                      <a:pt x="3466" y="1733"/>
                    </a:cubicBezTo>
                    <a:cubicBezTo>
                      <a:pt x="3466" y="788"/>
                      <a:pt x="2679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77" name="Google Shape;7163;p78">
                <a:extLst>
                  <a:ext uri="{FF2B5EF4-FFF2-40B4-BE49-F238E27FC236}">
                    <a16:creationId xmlns="" xmlns:a16="http://schemas.microsoft.com/office/drawing/2014/main" id="{0E471BCF-C0E8-4911-A88B-4B04FE81029C}"/>
                  </a:ext>
                </a:extLst>
              </p:cNvPr>
              <p:cNvSpPr/>
              <p:nvPr/>
            </p:nvSpPr>
            <p:spPr>
              <a:xfrm>
                <a:off x="3622525" y="3421825"/>
                <a:ext cx="4177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1009" extrusionOk="0">
                    <a:moveTo>
                      <a:pt x="1" y="0"/>
                    </a:moveTo>
                    <a:lnTo>
                      <a:pt x="851" y="1008"/>
                    </a:lnTo>
                    <a:lnTo>
                      <a:pt x="1671" y="0"/>
                    </a:lnTo>
                    <a:lnTo>
                      <a:pt x="1671" y="0"/>
                    </a:lnTo>
                    <a:cubicBezTo>
                      <a:pt x="1450" y="126"/>
                      <a:pt x="1167" y="158"/>
                      <a:pt x="851" y="158"/>
                    </a:cubicBezTo>
                    <a:cubicBezTo>
                      <a:pt x="568" y="158"/>
                      <a:pt x="284" y="95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78" name="Google Shape;7164;p78">
                <a:extLst>
                  <a:ext uri="{FF2B5EF4-FFF2-40B4-BE49-F238E27FC236}">
                    <a16:creationId xmlns="" xmlns:a16="http://schemas.microsoft.com/office/drawing/2014/main" id="{2027B44B-B498-4239-821B-FC2C21FA5536}"/>
                  </a:ext>
                </a:extLst>
              </p:cNvPr>
              <p:cNvSpPr/>
              <p:nvPr/>
            </p:nvSpPr>
            <p:spPr>
              <a:xfrm>
                <a:off x="3566600" y="3416300"/>
                <a:ext cx="70125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4254" extrusionOk="0">
                    <a:moveTo>
                      <a:pt x="1261" y="1"/>
                    </a:moveTo>
                    <a:cubicBezTo>
                      <a:pt x="474" y="599"/>
                      <a:pt x="1" y="1513"/>
                      <a:pt x="1" y="2490"/>
                    </a:cubicBezTo>
                    <a:lnTo>
                      <a:pt x="1" y="3907"/>
                    </a:lnTo>
                    <a:cubicBezTo>
                      <a:pt x="1" y="4096"/>
                      <a:pt x="158" y="4254"/>
                      <a:pt x="379" y="4254"/>
                    </a:cubicBezTo>
                    <a:lnTo>
                      <a:pt x="2805" y="4254"/>
                    </a:lnTo>
                    <a:lnTo>
                      <a:pt x="2805" y="1891"/>
                    </a:lnTo>
                    <a:lnTo>
                      <a:pt x="126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79" name="Google Shape;7165;p78">
                <a:extLst>
                  <a:ext uri="{FF2B5EF4-FFF2-40B4-BE49-F238E27FC236}">
                    <a16:creationId xmlns="" xmlns:a16="http://schemas.microsoft.com/office/drawing/2014/main" id="{B35D0881-E9B3-40A9-AEE8-7C09C5F09DD3}"/>
                  </a:ext>
                </a:extLst>
              </p:cNvPr>
              <p:cNvSpPr/>
              <p:nvPr/>
            </p:nvSpPr>
            <p:spPr>
              <a:xfrm>
                <a:off x="3653250" y="3417100"/>
                <a:ext cx="70125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4254" extrusionOk="0">
                    <a:moveTo>
                      <a:pt x="1544" y="0"/>
                    </a:moveTo>
                    <a:lnTo>
                      <a:pt x="1" y="1890"/>
                    </a:lnTo>
                    <a:lnTo>
                      <a:pt x="1" y="4253"/>
                    </a:lnTo>
                    <a:lnTo>
                      <a:pt x="2458" y="4253"/>
                    </a:lnTo>
                    <a:cubicBezTo>
                      <a:pt x="2647" y="4253"/>
                      <a:pt x="2804" y="4096"/>
                      <a:pt x="2804" y="3907"/>
                    </a:cubicBezTo>
                    <a:lnTo>
                      <a:pt x="2804" y="2489"/>
                    </a:lnTo>
                    <a:cubicBezTo>
                      <a:pt x="2773" y="1481"/>
                      <a:pt x="2300" y="567"/>
                      <a:pt x="15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80" name="Google Shape;7166;p78">
                <a:extLst>
                  <a:ext uri="{FF2B5EF4-FFF2-40B4-BE49-F238E27FC236}">
                    <a16:creationId xmlns="" xmlns:a16="http://schemas.microsoft.com/office/drawing/2014/main" id="{0D438705-D8B8-4F35-BEDF-AA063ACEBA21}"/>
                  </a:ext>
                </a:extLst>
              </p:cNvPr>
              <p:cNvSpPr/>
              <p:nvPr/>
            </p:nvSpPr>
            <p:spPr>
              <a:xfrm>
                <a:off x="3655625" y="3310775"/>
                <a:ext cx="137850" cy="108700"/>
              </a:xfrm>
              <a:custGeom>
                <a:avLst/>
                <a:gdLst/>
                <a:ahLst/>
                <a:cxnLst/>
                <a:rect l="l" t="t" r="r" b="b"/>
                <a:pathLst>
                  <a:path w="5514" h="4348" extrusionOk="0">
                    <a:moveTo>
                      <a:pt x="3686" y="1512"/>
                    </a:moveTo>
                    <a:cubicBezTo>
                      <a:pt x="3907" y="1512"/>
                      <a:pt x="4064" y="1670"/>
                      <a:pt x="4064" y="1859"/>
                    </a:cubicBezTo>
                    <a:cubicBezTo>
                      <a:pt x="4064" y="2048"/>
                      <a:pt x="3907" y="2205"/>
                      <a:pt x="3686" y="2205"/>
                    </a:cubicBezTo>
                    <a:lnTo>
                      <a:pt x="2993" y="2205"/>
                    </a:lnTo>
                    <a:cubicBezTo>
                      <a:pt x="2804" y="2205"/>
                      <a:pt x="2646" y="2048"/>
                      <a:pt x="2646" y="1859"/>
                    </a:cubicBezTo>
                    <a:cubicBezTo>
                      <a:pt x="2646" y="1670"/>
                      <a:pt x="2804" y="1512"/>
                      <a:pt x="2993" y="1512"/>
                    </a:cubicBezTo>
                    <a:close/>
                    <a:moveTo>
                      <a:pt x="4127" y="0"/>
                    </a:moveTo>
                    <a:cubicBezTo>
                      <a:pt x="3686" y="536"/>
                      <a:pt x="3056" y="851"/>
                      <a:pt x="2331" y="851"/>
                    </a:cubicBezTo>
                    <a:cubicBezTo>
                      <a:pt x="1607" y="851"/>
                      <a:pt x="977" y="504"/>
                      <a:pt x="536" y="63"/>
                    </a:cubicBezTo>
                    <a:cubicBezTo>
                      <a:pt x="347" y="221"/>
                      <a:pt x="158" y="378"/>
                      <a:pt x="0" y="567"/>
                    </a:cubicBezTo>
                    <a:cubicBezTo>
                      <a:pt x="945" y="756"/>
                      <a:pt x="1638" y="1575"/>
                      <a:pt x="1638" y="2615"/>
                    </a:cubicBezTo>
                    <a:cubicBezTo>
                      <a:pt x="1638" y="2930"/>
                      <a:pt x="1575" y="3214"/>
                      <a:pt x="1449" y="3466"/>
                    </a:cubicBezTo>
                    <a:cubicBezTo>
                      <a:pt x="1859" y="3718"/>
                      <a:pt x="2205" y="4001"/>
                      <a:pt x="2520" y="4348"/>
                    </a:cubicBezTo>
                    <a:lnTo>
                      <a:pt x="5167" y="4348"/>
                    </a:lnTo>
                    <a:cubicBezTo>
                      <a:pt x="5356" y="4348"/>
                      <a:pt x="5513" y="4190"/>
                      <a:pt x="5513" y="4001"/>
                    </a:cubicBezTo>
                    <a:lnTo>
                      <a:pt x="5513" y="2615"/>
                    </a:lnTo>
                    <a:cubicBezTo>
                      <a:pt x="5482" y="1512"/>
                      <a:pt x="4915" y="567"/>
                      <a:pt x="41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81" name="Google Shape;7167;p78">
                <a:extLst>
                  <a:ext uri="{FF2B5EF4-FFF2-40B4-BE49-F238E27FC236}">
                    <a16:creationId xmlns="" xmlns:a16="http://schemas.microsoft.com/office/drawing/2014/main" id="{D84A0FC5-443E-4BBD-871D-3E97B2432054}"/>
                  </a:ext>
                </a:extLst>
              </p:cNvPr>
              <p:cNvSpPr/>
              <p:nvPr/>
            </p:nvSpPr>
            <p:spPr>
              <a:xfrm>
                <a:off x="3497300" y="3309975"/>
                <a:ext cx="136275" cy="108725"/>
              </a:xfrm>
              <a:custGeom>
                <a:avLst/>
                <a:gdLst/>
                <a:ahLst/>
                <a:cxnLst/>
                <a:rect l="l" t="t" r="r" b="b"/>
                <a:pathLst>
                  <a:path w="5451" h="4349" extrusionOk="0">
                    <a:moveTo>
                      <a:pt x="2426" y="1544"/>
                    </a:moveTo>
                    <a:cubicBezTo>
                      <a:pt x="2615" y="1544"/>
                      <a:pt x="2773" y="1702"/>
                      <a:pt x="2773" y="1891"/>
                    </a:cubicBezTo>
                    <a:cubicBezTo>
                      <a:pt x="2773" y="2080"/>
                      <a:pt x="2615" y="2237"/>
                      <a:pt x="2426" y="2237"/>
                    </a:cubicBezTo>
                    <a:lnTo>
                      <a:pt x="1733" y="2237"/>
                    </a:lnTo>
                    <a:cubicBezTo>
                      <a:pt x="1513" y="2237"/>
                      <a:pt x="1355" y="2080"/>
                      <a:pt x="1355" y="1891"/>
                    </a:cubicBezTo>
                    <a:cubicBezTo>
                      <a:pt x="1355" y="1702"/>
                      <a:pt x="1513" y="1544"/>
                      <a:pt x="1733" y="1544"/>
                    </a:cubicBezTo>
                    <a:close/>
                    <a:moveTo>
                      <a:pt x="1324" y="1"/>
                    </a:moveTo>
                    <a:cubicBezTo>
                      <a:pt x="536" y="568"/>
                      <a:pt x="1" y="1513"/>
                      <a:pt x="1" y="2552"/>
                    </a:cubicBezTo>
                    <a:lnTo>
                      <a:pt x="1" y="3939"/>
                    </a:lnTo>
                    <a:cubicBezTo>
                      <a:pt x="1" y="4191"/>
                      <a:pt x="95" y="4348"/>
                      <a:pt x="316" y="4348"/>
                    </a:cubicBezTo>
                    <a:lnTo>
                      <a:pt x="2930" y="4348"/>
                    </a:lnTo>
                    <a:cubicBezTo>
                      <a:pt x="3214" y="3970"/>
                      <a:pt x="3561" y="3655"/>
                      <a:pt x="4002" y="3466"/>
                    </a:cubicBezTo>
                    <a:cubicBezTo>
                      <a:pt x="3876" y="3183"/>
                      <a:pt x="3813" y="2930"/>
                      <a:pt x="3813" y="2615"/>
                    </a:cubicBezTo>
                    <a:cubicBezTo>
                      <a:pt x="3813" y="1607"/>
                      <a:pt x="4506" y="757"/>
                      <a:pt x="5451" y="568"/>
                    </a:cubicBezTo>
                    <a:cubicBezTo>
                      <a:pt x="5293" y="347"/>
                      <a:pt x="5104" y="190"/>
                      <a:pt x="4915" y="32"/>
                    </a:cubicBezTo>
                    <a:cubicBezTo>
                      <a:pt x="4474" y="505"/>
                      <a:pt x="3844" y="820"/>
                      <a:pt x="3151" y="820"/>
                    </a:cubicBezTo>
                    <a:cubicBezTo>
                      <a:pt x="2426" y="820"/>
                      <a:pt x="1796" y="505"/>
                      <a:pt x="13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</p:grpSp>
      </p:grpSp>
      <p:sp>
        <p:nvSpPr>
          <p:cNvPr id="37" name="Google Shape;7161;p78">
            <a:extLst>
              <a:ext uri="{FF2B5EF4-FFF2-40B4-BE49-F238E27FC236}">
                <a16:creationId xmlns="" xmlns:a16="http://schemas.microsoft.com/office/drawing/2014/main" id="{34C5FBA6-38C7-41CB-B0FC-4F795CA943E2}"/>
              </a:ext>
            </a:extLst>
          </p:cNvPr>
          <p:cNvSpPr/>
          <p:nvPr/>
        </p:nvSpPr>
        <p:spPr>
          <a:xfrm>
            <a:off x="1017975" y="2019409"/>
            <a:ext cx="136560" cy="136600"/>
          </a:xfrm>
          <a:custGeom>
            <a:avLst/>
            <a:gdLst/>
            <a:ahLst/>
            <a:cxnLst/>
            <a:rect l="l" t="t" r="r" b="b"/>
            <a:pathLst>
              <a:path w="3466" h="3467" extrusionOk="0">
                <a:moveTo>
                  <a:pt x="1733" y="1"/>
                </a:moveTo>
                <a:cubicBezTo>
                  <a:pt x="788" y="1"/>
                  <a:pt x="0" y="788"/>
                  <a:pt x="0" y="1733"/>
                </a:cubicBezTo>
                <a:cubicBezTo>
                  <a:pt x="0" y="2678"/>
                  <a:pt x="788" y="3466"/>
                  <a:pt x="1733" y="3466"/>
                </a:cubicBezTo>
                <a:cubicBezTo>
                  <a:pt x="2741" y="3466"/>
                  <a:pt x="3466" y="2678"/>
                  <a:pt x="3466" y="1733"/>
                </a:cubicBezTo>
                <a:cubicBezTo>
                  <a:pt x="3466" y="788"/>
                  <a:pt x="2678" y="1"/>
                  <a:pt x="1733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>
              <a:latin typeface="Arial Narrow" panose="020B0606020202030204" pitchFamily="34" charset="0"/>
            </a:endParaRPr>
          </a:p>
        </p:txBody>
      </p:sp>
      <p:grpSp>
        <p:nvGrpSpPr>
          <p:cNvPr id="38" name="Группа 37"/>
          <p:cNvGrpSpPr/>
          <p:nvPr/>
        </p:nvGrpSpPr>
        <p:grpSpPr>
          <a:xfrm>
            <a:off x="663789" y="766081"/>
            <a:ext cx="949994" cy="949994"/>
            <a:chOff x="565786" y="1625398"/>
            <a:chExt cx="949994" cy="949994"/>
          </a:xfrm>
        </p:grpSpPr>
        <p:sp>
          <p:nvSpPr>
            <p:cNvPr id="39" name="Овал 38">
              <a:extLst>
                <a:ext uri="{FF2B5EF4-FFF2-40B4-BE49-F238E27FC236}">
                  <a16:creationId xmlns="" xmlns:a16="http://schemas.microsoft.com/office/drawing/2014/main" id="{6A7E1751-C38A-41BC-9538-A94B32CA087F}"/>
                </a:ext>
              </a:extLst>
            </p:cNvPr>
            <p:cNvSpPr/>
            <p:nvPr/>
          </p:nvSpPr>
          <p:spPr>
            <a:xfrm>
              <a:off x="565786" y="1625398"/>
              <a:ext cx="949994" cy="949994"/>
            </a:xfrm>
            <a:prstGeom prst="ellipse">
              <a:avLst/>
            </a:prstGeom>
            <a:gradFill flip="none" rotWithShape="1">
              <a:gsLst>
                <a:gs pos="0">
                  <a:srgbClr val="005692"/>
                </a:gs>
                <a:gs pos="100000">
                  <a:srgbClr val="004574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000" dirty="0">
                <a:latin typeface="Arial Narrow" panose="020B0606020202030204" pitchFamily="34" charset="0"/>
              </a:endParaRPr>
            </a:p>
          </p:txBody>
        </p:sp>
        <p:grpSp>
          <p:nvGrpSpPr>
            <p:cNvPr id="40" name="Google Shape;7159;p78">
              <a:extLst>
                <a:ext uri="{FF2B5EF4-FFF2-40B4-BE49-F238E27FC236}">
                  <a16:creationId xmlns="" xmlns:a16="http://schemas.microsoft.com/office/drawing/2014/main" id="{FAE799D7-5586-4DD9-80C2-EA675DF329D0}"/>
                </a:ext>
              </a:extLst>
            </p:cNvPr>
            <p:cNvGrpSpPr/>
            <p:nvPr/>
          </p:nvGrpSpPr>
          <p:grpSpPr>
            <a:xfrm>
              <a:off x="812188" y="1867009"/>
              <a:ext cx="466772" cy="466772"/>
              <a:chOff x="3497300" y="3227275"/>
              <a:chExt cx="296175" cy="296175"/>
            </a:xfrm>
            <a:solidFill>
              <a:schemeClr val="bg1"/>
            </a:solidFill>
          </p:grpSpPr>
          <p:sp>
            <p:nvSpPr>
              <p:cNvPr id="41" name="Google Shape;7160;p78">
                <a:extLst>
                  <a:ext uri="{FF2B5EF4-FFF2-40B4-BE49-F238E27FC236}">
                    <a16:creationId xmlns="" xmlns:a16="http://schemas.microsoft.com/office/drawing/2014/main" id="{454FFAAD-CA47-4B0F-AFFE-A9ED3F74E3FF}"/>
                  </a:ext>
                </a:extLst>
              </p:cNvPr>
              <p:cNvSpPr/>
              <p:nvPr/>
            </p:nvSpPr>
            <p:spPr>
              <a:xfrm>
                <a:off x="3609925" y="3339900"/>
                <a:ext cx="69350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2742" extrusionOk="0">
                    <a:moveTo>
                      <a:pt x="1387" y="1"/>
                    </a:moveTo>
                    <a:cubicBezTo>
                      <a:pt x="631" y="1"/>
                      <a:pt x="1" y="631"/>
                      <a:pt x="1" y="1355"/>
                    </a:cubicBezTo>
                    <a:cubicBezTo>
                      <a:pt x="1" y="2112"/>
                      <a:pt x="631" y="2742"/>
                      <a:pt x="1387" y="2742"/>
                    </a:cubicBezTo>
                    <a:cubicBezTo>
                      <a:pt x="2143" y="2742"/>
                      <a:pt x="2773" y="2112"/>
                      <a:pt x="2773" y="1355"/>
                    </a:cubicBezTo>
                    <a:cubicBezTo>
                      <a:pt x="2773" y="631"/>
                      <a:pt x="2143" y="1"/>
                      <a:pt x="13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42" name="Google Shape;7161;p78">
                <a:extLst>
                  <a:ext uri="{FF2B5EF4-FFF2-40B4-BE49-F238E27FC236}">
                    <a16:creationId xmlns="" xmlns:a16="http://schemas.microsoft.com/office/drawing/2014/main" id="{34C5FBA6-38C7-41CB-B0FC-4F795CA943E2}"/>
                  </a:ext>
                </a:extLst>
              </p:cNvPr>
              <p:cNvSpPr/>
              <p:nvPr/>
            </p:nvSpPr>
            <p:spPr>
              <a:xfrm>
                <a:off x="3531175" y="3227275"/>
                <a:ext cx="86650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3467" extrusionOk="0">
                    <a:moveTo>
                      <a:pt x="1733" y="1"/>
                    </a:moveTo>
                    <a:cubicBezTo>
                      <a:pt x="788" y="1"/>
                      <a:pt x="0" y="788"/>
                      <a:pt x="0" y="1733"/>
                    </a:cubicBezTo>
                    <a:cubicBezTo>
                      <a:pt x="0" y="2678"/>
                      <a:pt x="788" y="3466"/>
                      <a:pt x="1733" y="3466"/>
                    </a:cubicBezTo>
                    <a:cubicBezTo>
                      <a:pt x="2741" y="3466"/>
                      <a:pt x="3466" y="2678"/>
                      <a:pt x="3466" y="1733"/>
                    </a:cubicBezTo>
                    <a:cubicBezTo>
                      <a:pt x="3466" y="788"/>
                      <a:pt x="2678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43" name="Google Shape;7162;p78">
                <a:extLst>
                  <a:ext uri="{FF2B5EF4-FFF2-40B4-BE49-F238E27FC236}">
                    <a16:creationId xmlns="" xmlns:a16="http://schemas.microsoft.com/office/drawing/2014/main" id="{44E30106-27E2-4D44-94E2-F4C410DD02D5}"/>
                  </a:ext>
                </a:extLst>
              </p:cNvPr>
              <p:cNvSpPr/>
              <p:nvPr/>
            </p:nvSpPr>
            <p:spPr>
              <a:xfrm>
                <a:off x="3670575" y="3227275"/>
                <a:ext cx="8667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3467" extrusionOk="0">
                    <a:moveTo>
                      <a:pt x="1733" y="1"/>
                    </a:moveTo>
                    <a:cubicBezTo>
                      <a:pt x="788" y="1"/>
                      <a:pt x="1" y="788"/>
                      <a:pt x="1" y="1733"/>
                    </a:cubicBezTo>
                    <a:cubicBezTo>
                      <a:pt x="1" y="2678"/>
                      <a:pt x="788" y="3466"/>
                      <a:pt x="1733" y="3466"/>
                    </a:cubicBezTo>
                    <a:cubicBezTo>
                      <a:pt x="2679" y="3466"/>
                      <a:pt x="3466" y="2678"/>
                      <a:pt x="3466" y="1733"/>
                    </a:cubicBezTo>
                    <a:cubicBezTo>
                      <a:pt x="3466" y="788"/>
                      <a:pt x="2679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44" name="Google Shape;7163;p78">
                <a:extLst>
                  <a:ext uri="{FF2B5EF4-FFF2-40B4-BE49-F238E27FC236}">
                    <a16:creationId xmlns="" xmlns:a16="http://schemas.microsoft.com/office/drawing/2014/main" id="{0E471BCF-C0E8-4911-A88B-4B04FE81029C}"/>
                  </a:ext>
                </a:extLst>
              </p:cNvPr>
              <p:cNvSpPr/>
              <p:nvPr/>
            </p:nvSpPr>
            <p:spPr>
              <a:xfrm>
                <a:off x="3622525" y="3421825"/>
                <a:ext cx="4177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1009" extrusionOk="0">
                    <a:moveTo>
                      <a:pt x="1" y="0"/>
                    </a:moveTo>
                    <a:lnTo>
                      <a:pt x="851" y="1008"/>
                    </a:lnTo>
                    <a:lnTo>
                      <a:pt x="1671" y="0"/>
                    </a:lnTo>
                    <a:lnTo>
                      <a:pt x="1671" y="0"/>
                    </a:lnTo>
                    <a:cubicBezTo>
                      <a:pt x="1450" y="126"/>
                      <a:pt x="1167" y="158"/>
                      <a:pt x="851" y="158"/>
                    </a:cubicBezTo>
                    <a:cubicBezTo>
                      <a:pt x="568" y="158"/>
                      <a:pt x="284" y="95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45" name="Google Shape;7164;p78">
                <a:extLst>
                  <a:ext uri="{FF2B5EF4-FFF2-40B4-BE49-F238E27FC236}">
                    <a16:creationId xmlns="" xmlns:a16="http://schemas.microsoft.com/office/drawing/2014/main" id="{2027B44B-B498-4239-821B-FC2C21FA5536}"/>
                  </a:ext>
                </a:extLst>
              </p:cNvPr>
              <p:cNvSpPr/>
              <p:nvPr/>
            </p:nvSpPr>
            <p:spPr>
              <a:xfrm>
                <a:off x="3566600" y="3416300"/>
                <a:ext cx="70125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4254" extrusionOk="0">
                    <a:moveTo>
                      <a:pt x="1261" y="1"/>
                    </a:moveTo>
                    <a:cubicBezTo>
                      <a:pt x="474" y="599"/>
                      <a:pt x="1" y="1513"/>
                      <a:pt x="1" y="2490"/>
                    </a:cubicBezTo>
                    <a:lnTo>
                      <a:pt x="1" y="3907"/>
                    </a:lnTo>
                    <a:cubicBezTo>
                      <a:pt x="1" y="4096"/>
                      <a:pt x="158" y="4254"/>
                      <a:pt x="379" y="4254"/>
                    </a:cubicBezTo>
                    <a:lnTo>
                      <a:pt x="2805" y="4254"/>
                    </a:lnTo>
                    <a:lnTo>
                      <a:pt x="2805" y="1891"/>
                    </a:lnTo>
                    <a:lnTo>
                      <a:pt x="126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46" name="Google Shape;7165;p78">
                <a:extLst>
                  <a:ext uri="{FF2B5EF4-FFF2-40B4-BE49-F238E27FC236}">
                    <a16:creationId xmlns="" xmlns:a16="http://schemas.microsoft.com/office/drawing/2014/main" id="{B35D0881-E9B3-40A9-AEE8-7C09C5F09DD3}"/>
                  </a:ext>
                </a:extLst>
              </p:cNvPr>
              <p:cNvSpPr/>
              <p:nvPr/>
            </p:nvSpPr>
            <p:spPr>
              <a:xfrm>
                <a:off x="3653250" y="3417100"/>
                <a:ext cx="70125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4254" extrusionOk="0">
                    <a:moveTo>
                      <a:pt x="1544" y="0"/>
                    </a:moveTo>
                    <a:lnTo>
                      <a:pt x="1" y="1890"/>
                    </a:lnTo>
                    <a:lnTo>
                      <a:pt x="1" y="4253"/>
                    </a:lnTo>
                    <a:lnTo>
                      <a:pt x="2458" y="4253"/>
                    </a:lnTo>
                    <a:cubicBezTo>
                      <a:pt x="2647" y="4253"/>
                      <a:pt x="2804" y="4096"/>
                      <a:pt x="2804" y="3907"/>
                    </a:cubicBezTo>
                    <a:lnTo>
                      <a:pt x="2804" y="2489"/>
                    </a:lnTo>
                    <a:cubicBezTo>
                      <a:pt x="2773" y="1481"/>
                      <a:pt x="2300" y="567"/>
                      <a:pt x="15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47" name="Google Shape;7166;p78">
                <a:extLst>
                  <a:ext uri="{FF2B5EF4-FFF2-40B4-BE49-F238E27FC236}">
                    <a16:creationId xmlns="" xmlns:a16="http://schemas.microsoft.com/office/drawing/2014/main" id="{0D438705-D8B8-4F35-BEDF-AA063ACEBA21}"/>
                  </a:ext>
                </a:extLst>
              </p:cNvPr>
              <p:cNvSpPr/>
              <p:nvPr/>
            </p:nvSpPr>
            <p:spPr>
              <a:xfrm>
                <a:off x="3655625" y="3310775"/>
                <a:ext cx="137850" cy="108700"/>
              </a:xfrm>
              <a:custGeom>
                <a:avLst/>
                <a:gdLst/>
                <a:ahLst/>
                <a:cxnLst/>
                <a:rect l="l" t="t" r="r" b="b"/>
                <a:pathLst>
                  <a:path w="5514" h="4348" extrusionOk="0">
                    <a:moveTo>
                      <a:pt x="3686" y="1512"/>
                    </a:moveTo>
                    <a:cubicBezTo>
                      <a:pt x="3907" y="1512"/>
                      <a:pt x="4064" y="1670"/>
                      <a:pt x="4064" y="1859"/>
                    </a:cubicBezTo>
                    <a:cubicBezTo>
                      <a:pt x="4064" y="2048"/>
                      <a:pt x="3907" y="2205"/>
                      <a:pt x="3686" y="2205"/>
                    </a:cubicBezTo>
                    <a:lnTo>
                      <a:pt x="2993" y="2205"/>
                    </a:lnTo>
                    <a:cubicBezTo>
                      <a:pt x="2804" y="2205"/>
                      <a:pt x="2646" y="2048"/>
                      <a:pt x="2646" y="1859"/>
                    </a:cubicBezTo>
                    <a:cubicBezTo>
                      <a:pt x="2646" y="1670"/>
                      <a:pt x="2804" y="1512"/>
                      <a:pt x="2993" y="1512"/>
                    </a:cubicBezTo>
                    <a:close/>
                    <a:moveTo>
                      <a:pt x="4127" y="0"/>
                    </a:moveTo>
                    <a:cubicBezTo>
                      <a:pt x="3686" y="536"/>
                      <a:pt x="3056" y="851"/>
                      <a:pt x="2331" y="851"/>
                    </a:cubicBezTo>
                    <a:cubicBezTo>
                      <a:pt x="1607" y="851"/>
                      <a:pt x="977" y="504"/>
                      <a:pt x="536" y="63"/>
                    </a:cubicBezTo>
                    <a:cubicBezTo>
                      <a:pt x="347" y="221"/>
                      <a:pt x="158" y="378"/>
                      <a:pt x="0" y="567"/>
                    </a:cubicBezTo>
                    <a:cubicBezTo>
                      <a:pt x="945" y="756"/>
                      <a:pt x="1638" y="1575"/>
                      <a:pt x="1638" y="2615"/>
                    </a:cubicBezTo>
                    <a:cubicBezTo>
                      <a:pt x="1638" y="2930"/>
                      <a:pt x="1575" y="3214"/>
                      <a:pt x="1449" y="3466"/>
                    </a:cubicBezTo>
                    <a:cubicBezTo>
                      <a:pt x="1859" y="3718"/>
                      <a:pt x="2205" y="4001"/>
                      <a:pt x="2520" y="4348"/>
                    </a:cubicBezTo>
                    <a:lnTo>
                      <a:pt x="5167" y="4348"/>
                    </a:lnTo>
                    <a:cubicBezTo>
                      <a:pt x="5356" y="4348"/>
                      <a:pt x="5513" y="4190"/>
                      <a:pt x="5513" y="4001"/>
                    </a:cubicBezTo>
                    <a:lnTo>
                      <a:pt x="5513" y="2615"/>
                    </a:lnTo>
                    <a:cubicBezTo>
                      <a:pt x="5482" y="1512"/>
                      <a:pt x="4915" y="567"/>
                      <a:pt x="41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48" name="Google Shape;7167;p78">
                <a:extLst>
                  <a:ext uri="{FF2B5EF4-FFF2-40B4-BE49-F238E27FC236}">
                    <a16:creationId xmlns="" xmlns:a16="http://schemas.microsoft.com/office/drawing/2014/main" id="{D84A0FC5-443E-4BBD-871D-3E97B2432054}"/>
                  </a:ext>
                </a:extLst>
              </p:cNvPr>
              <p:cNvSpPr/>
              <p:nvPr/>
            </p:nvSpPr>
            <p:spPr>
              <a:xfrm>
                <a:off x="3497300" y="3309975"/>
                <a:ext cx="136275" cy="108725"/>
              </a:xfrm>
              <a:custGeom>
                <a:avLst/>
                <a:gdLst/>
                <a:ahLst/>
                <a:cxnLst/>
                <a:rect l="l" t="t" r="r" b="b"/>
                <a:pathLst>
                  <a:path w="5451" h="4349" extrusionOk="0">
                    <a:moveTo>
                      <a:pt x="2426" y="1544"/>
                    </a:moveTo>
                    <a:cubicBezTo>
                      <a:pt x="2615" y="1544"/>
                      <a:pt x="2773" y="1702"/>
                      <a:pt x="2773" y="1891"/>
                    </a:cubicBezTo>
                    <a:cubicBezTo>
                      <a:pt x="2773" y="2080"/>
                      <a:pt x="2615" y="2237"/>
                      <a:pt x="2426" y="2237"/>
                    </a:cubicBezTo>
                    <a:lnTo>
                      <a:pt x="1733" y="2237"/>
                    </a:lnTo>
                    <a:cubicBezTo>
                      <a:pt x="1513" y="2237"/>
                      <a:pt x="1355" y="2080"/>
                      <a:pt x="1355" y="1891"/>
                    </a:cubicBezTo>
                    <a:cubicBezTo>
                      <a:pt x="1355" y="1702"/>
                      <a:pt x="1513" y="1544"/>
                      <a:pt x="1733" y="1544"/>
                    </a:cubicBezTo>
                    <a:close/>
                    <a:moveTo>
                      <a:pt x="1324" y="1"/>
                    </a:moveTo>
                    <a:cubicBezTo>
                      <a:pt x="536" y="568"/>
                      <a:pt x="1" y="1513"/>
                      <a:pt x="1" y="2552"/>
                    </a:cubicBezTo>
                    <a:lnTo>
                      <a:pt x="1" y="3939"/>
                    </a:lnTo>
                    <a:cubicBezTo>
                      <a:pt x="1" y="4191"/>
                      <a:pt x="95" y="4348"/>
                      <a:pt x="316" y="4348"/>
                    </a:cubicBezTo>
                    <a:lnTo>
                      <a:pt x="2930" y="4348"/>
                    </a:lnTo>
                    <a:cubicBezTo>
                      <a:pt x="3214" y="3970"/>
                      <a:pt x="3561" y="3655"/>
                      <a:pt x="4002" y="3466"/>
                    </a:cubicBezTo>
                    <a:cubicBezTo>
                      <a:pt x="3876" y="3183"/>
                      <a:pt x="3813" y="2930"/>
                      <a:pt x="3813" y="2615"/>
                    </a:cubicBezTo>
                    <a:cubicBezTo>
                      <a:pt x="3813" y="1607"/>
                      <a:pt x="4506" y="757"/>
                      <a:pt x="5451" y="568"/>
                    </a:cubicBezTo>
                    <a:cubicBezTo>
                      <a:pt x="5293" y="347"/>
                      <a:pt x="5104" y="190"/>
                      <a:pt x="4915" y="32"/>
                    </a:cubicBezTo>
                    <a:cubicBezTo>
                      <a:pt x="4474" y="505"/>
                      <a:pt x="3844" y="820"/>
                      <a:pt x="3151" y="820"/>
                    </a:cubicBezTo>
                    <a:cubicBezTo>
                      <a:pt x="2426" y="820"/>
                      <a:pt x="1796" y="505"/>
                      <a:pt x="13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</p:grpSp>
      </p:grpSp>
      <p:grpSp>
        <p:nvGrpSpPr>
          <p:cNvPr id="49" name="Группа 48"/>
          <p:cNvGrpSpPr/>
          <p:nvPr/>
        </p:nvGrpSpPr>
        <p:grpSpPr>
          <a:xfrm>
            <a:off x="585001" y="4669414"/>
            <a:ext cx="949994" cy="949994"/>
            <a:chOff x="565786" y="1625398"/>
            <a:chExt cx="949994" cy="949994"/>
          </a:xfrm>
        </p:grpSpPr>
        <p:sp>
          <p:nvSpPr>
            <p:cNvPr id="50" name="Овал 49">
              <a:extLst>
                <a:ext uri="{FF2B5EF4-FFF2-40B4-BE49-F238E27FC236}">
                  <a16:creationId xmlns="" xmlns:a16="http://schemas.microsoft.com/office/drawing/2014/main" id="{6A7E1751-C38A-41BC-9538-A94B32CA087F}"/>
                </a:ext>
              </a:extLst>
            </p:cNvPr>
            <p:cNvSpPr/>
            <p:nvPr/>
          </p:nvSpPr>
          <p:spPr>
            <a:xfrm>
              <a:off x="565786" y="1625398"/>
              <a:ext cx="949994" cy="949994"/>
            </a:xfrm>
            <a:prstGeom prst="ellipse">
              <a:avLst/>
            </a:prstGeom>
            <a:gradFill flip="none" rotWithShape="1">
              <a:gsLst>
                <a:gs pos="0">
                  <a:srgbClr val="005692"/>
                </a:gs>
                <a:gs pos="100000">
                  <a:srgbClr val="004574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000" dirty="0">
                <a:latin typeface="Arial Narrow" panose="020B0606020202030204" pitchFamily="34" charset="0"/>
              </a:endParaRPr>
            </a:p>
          </p:txBody>
        </p:sp>
        <p:grpSp>
          <p:nvGrpSpPr>
            <p:cNvPr id="51" name="Google Shape;7159;p78">
              <a:extLst>
                <a:ext uri="{FF2B5EF4-FFF2-40B4-BE49-F238E27FC236}">
                  <a16:creationId xmlns="" xmlns:a16="http://schemas.microsoft.com/office/drawing/2014/main" id="{FAE799D7-5586-4DD9-80C2-EA675DF329D0}"/>
                </a:ext>
              </a:extLst>
            </p:cNvPr>
            <p:cNvGrpSpPr/>
            <p:nvPr/>
          </p:nvGrpSpPr>
          <p:grpSpPr>
            <a:xfrm>
              <a:off x="812188" y="1867009"/>
              <a:ext cx="466772" cy="466772"/>
              <a:chOff x="3497300" y="3227275"/>
              <a:chExt cx="296175" cy="296175"/>
            </a:xfrm>
            <a:solidFill>
              <a:schemeClr val="bg1"/>
            </a:solidFill>
          </p:grpSpPr>
          <p:sp>
            <p:nvSpPr>
              <p:cNvPr id="52" name="Google Shape;7160;p78">
                <a:extLst>
                  <a:ext uri="{FF2B5EF4-FFF2-40B4-BE49-F238E27FC236}">
                    <a16:creationId xmlns="" xmlns:a16="http://schemas.microsoft.com/office/drawing/2014/main" id="{454FFAAD-CA47-4B0F-AFFE-A9ED3F74E3FF}"/>
                  </a:ext>
                </a:extLst>
              </p:cNvPr>
              <p:cNvSpPr/>
              <p:nvPr/>
            </p:nvSpPr>
            <p:spPr>
              <a:xfrm>
                <a:off x="3609925" y="3339900"/>
                <a:ext cx="69350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2742" extrusionOk="0">
                    <a:moveTo>
                      <a:pt x="1387" y="1"/>
                    </a:moveTo>
                    <a:cubicBezTo>
                      <a:pt x="631" y="1"/>
                      <a:pt x="1" y="631"/>
                      <a:pt x="1" y="1355"/>
                    </a:cubicBezTo>
                    <a:cubicBezTo>
                      <a:pt x="1" y="2112"/>
                      <a:pt x="631" y="2742"/>
                      <a:pt x="1387" y="2742"/>
                    </a:cubicBezTo>
                    <a:cubicBezTo>
                      <a:pt x="2143" y="2742"/>
                      <a:pt x="2773" y="2112"/>
                      <a:pt x="2773" y="1355"/>
                    </a:cubicBezTo>
                    <a:cubicBezTo>
                      <a:pt x="2773" y="631"/>
                      <a:pt x="2143" y="1"/>
                      <a:pt x="13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53" name="Google Shape;7161;p78">
                <a:extLst>
                  <a:ext uri="{FF2B5EF4-FFF2-40B4-BE49-F238E27FC236}">
                    <a16:creationId xmlns="" xmlns:a16="http://schemas.microsoft.com/office/drawing/2014/main" id="{34C5FBA6-38C7-41CB-B0FC-4F795CA943E2}"/>
                  </a:ext>
                </a:extLst>
              </p:cNvPr>
              <p:cNvSpPr/>
              <p:nvPr/>
            </p:nvSpPr>
            <p:spPr>
              <a:xfrm>
                <a:off x="3531175" y="3227275"/>
                <a:ext cx="86650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3467" extrusionOk="0">
                    <a:moveTo>
                      <a:pt x="1733" y="1"/>
                    </a:moveTo>
                    <a:cubicBezTo>
                      <a:pt x="788" y="1"/>
                      <a:pt x="0" y="788"/>
                      <a:pt x="0" y="1733"/>
                    </a:cubicBezTo>
                    <a:cubicBezTo>
                      <a:pt x="0" y="2678"/>
                      <a:pt x="788" y="3466"/>
                      <a:pt x="1733" y="3466"/>
                    </a:cubicBezTo>
                    <a:cubicBezTo>
                      <a:pt x="2741" y="3466"/>
                      <a:pt x="3466" y="2678"/>
                      <a:pt x="3466" y="1733"/>
                    </a:cubicBezTo>
                    <a:cubicBezTo>
                      <a:pt x="3466" y="788"/>
                      <a:pt x="2678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54" name="Google Shape;7162;p78">
                <a:extLst>
                  <a:ext uri="{FF2B5EF4-FFF2-40B4-BE49-F238E27FC236}">
                    <a16:creationId xmlns="" xmlns:a16="http://schemas.microsoft.com/office/drawing/2014/main" id="{44E30106-27E2-4D44-94E2-F4C410DD02D5}"/>
                  </a:ext>
                </a:extLst>
              </p:cNvPr>
              <p:cNvSpPr/>
              <p:nvPr/>
            </p:nvSpPr>
            <p:spPr>
              <a:xfrm>
                <a:off x="3670575" y="3227275"/>
                <a:ext cx="8667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3467" extrusionOk="0">
                    <a:moveTo>
                      <a:pt x="1733" y="1"/>
                    </a:moveTo>
                    <a:cubicBezTo>
                      <a:pt x="788" y="1"/>
                      <a:pt x="1" y="788"/>
                      <a:pt x="1" y="1733"/>
                    </a:cubicBezTo>
                    <a:cubicBezTo>
                      <a:pt x="1" y="2678"/>
                      <a:pt x="788" y="3466"/>
                      <a:pt x="1733" y="3466"/>
                    </a:cubicBezTo>
                    <a:cubicBezTo>
                      <a:pt x="2679" y="3466"/>
                      <a:pt x="3466" y="2678"/>
                      <a:pt x="3466" y="1733"/>
                    </a:cubicBezTo>
                    <a:cubicBezTo>
                      <a:pt x="3466" y="788"/>
                      <a:pt x="2679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55" name="Google Shape;7163;p78">
                <a:extLst>
                  <a:ext uri="{FF2B5EF4-FFF2-40B4-BE49-F238E27FC236}">
                    <a16:creationId xmlns="" xmlns:a16="http://schemas.microsoft.com/office/drawing/2014/main" id="{0E471BCF-C0E8-4911-A88B-4B04FE81029C}"/>
                  </a:ext>
                </a:extLst>
              </p:cNvPr>
              <p:cNvSpPr/>
              <p:nvPr/>
            </p:nvSpPr>
            <p:spPr>
              <a:xfrm>
                <a:off x="3622525" y="3421825"/>
                <a:ext cx="4177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1009" extrusionOk="0">
                    <a:moveTo>
                      <a:pt x="1" y="0"/>
                    </a:moveTo>
                    <a:lnTo>
                      <a:pt x="851" y="1008"/>
                    </a:lnTo>
                    <a:lnTo>
                      <a:pt x="1671" y="0"/>
                    </a:lnTo>
                    <a:lnTo>
                      <a:pt x="1671" y="0"/>
                    </a:lnTo>
                    <a:cubicBezTo>
                      <a:pt x="1450" y="126"/>
                      <a:pt x="1167" y="158"/>
                      <a:pt x="851" y="158"/>
                    </a:cubicBezTo>
                    <a:cubicBezTo>
                      <a:pt x="568" y="158"/>
                      <a:pt x="284" y="95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56" name="Google Shape;7164;p78">
                <a:extLst>
                  <a:ext uri="{FF2B5EF4-FFF2-40B4-BE49-F238E27FC236}">
                    <a16:creationId xmlns="" xmlns:a16="http://schemas.microsoft.com/office/drawing/2014/main" id="{2027B44B-B498-4239-821B-FC2C21FA5536}"/>
                  </a:ext>
                </a:extLst>
              </p:cNvPr>
              <p:cNvSpPr/>
              <p:nvPr/>
            </p:nvSpPr>
            <p:spPr>
              <a:xfrm>
                <a:off x="3566600" y="3416300"/>
                <a:ext cx="70125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4254" extrusionOk="0">
                    <a:moveTo>
                      <a:pt x="1261" y="1"/>
                    </a:moveTo>
                    <a:cubicBezTo>
                      <a:pt x="474" y="599"/>
                      <a:pt x="1" y="1513"/>
                      <a:pt x="1" y="2490"/>
                    </a:cubicBezTo>
                    <a:lnTo>
                      <a:pt x="1" y="3907"/>
                    </a:lnTo>
                    <a:cubicBezTo>
                      <a:pt x="1" y="4096"/>
                      <a:pt x="158" y="4254"/>
                      <a:pt x="379" y="4254"/>
                    </a:cubicBezTo>
                    <a:lnTo>
                      <a:pt x="2805" y="4254"/>
                    </a:lnTo>
                    <a:lnTo>
                      <a:pt x="2805" y="1891"/>
                    </a:lnTo>
                    <a:lnTo>
                      <a:pt x="126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57" name="Google Shape;7165;p78">
                <a:extLst>
                  <a:ext uri="{FF2B5EF4-FFF2-40B4-BE49-F238E27FC236}">
                    <a16:creationId xmlns="" xmlns:a16="http://schemas.microsoft.com/office/drawing/2014/main" id="{B35D0881-E9B3-40A9-AEE8-7C09C5F09DD3}"/>
                  </a:ext>
                </a:extLst>
              </p:cNvPr>
              <p:cNvSpPr/>
              <p:nvPr/>
            </p:nvSpPr>
            <p:spPr>
              <a:xfrm>
                <a:off x="3653250" y="3417100"/>
                <a:ext cx="70125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4254" extrusionOk="0">
                    <a:moveTo>
                      <a:pt x="1544" y="0"/>
                    </a:moveTo>
                    <a:lnTo>
                      <a:pt x="1" y="1890"/>
                    </a:lnTo>
                    <a:lnTo>
                      <a:pt x="1" y="4253"/>
                    </a:lnTo>
                    <a:lnTo>
                      <a:pt x="2458" y="4253"/>
                    </a:lnTo>
                    <a:cubicBezTo>
                      <a:pt x="2647" y="4253"/>
                      <a:pt x="2804" y="4096"/>
                      <a:pt x="2804" y="3907"/>
                    </a:cubicBezTo>
                    <a:lnTo>
                      <a:pt x="2804" y="2489"/>
                    </a:lnTo>
                    <a:cubicBezTo>
                      <a:pt x="2773" y="1481"/>
                      <a:pt x="2300" y="567"/>
                      <a:pt x="15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58" name="Google Shape;7166;p78">
                <a:extLst>
                  <a:ext uri="{FF2B5EF4-FFF2-40B4-BE49-F238E27FC236}">
                    <a16:creationId xmlns="" xmlns:a16="http://schemas.microsoft.com/office/drawing/2014/main" id="{0D438705-D8B8-4F35-BEDF-AA063ACEBA21}"/>
                  </a:ext>
                </a:extLst>
              </p:cNvPr>
              <p:cNvSpPr/>
              <p:nvPr/>
            </p:nvSpPr>
            <p:spPr>
              <a:xfrm>
                <a:off x="3655625" y="3310775"/>
                <a:ext cx="137850" cy="108700"/>
              </a:xfrm>
              <a:custGeom>
                <a:avLst/>
                <a:gdLst/>
                <a:ahLst/>
                <a:cxnLst/>
                <a:rect l="l" t="t" r="r" b="b"/>
                <a:pathLst>
                  <a:path w="5514" h="4348" extrusionOk="0">
                    <a:moveTo>
                      <a:pt x="3686" y="1512"/>
                    </a:moveTo>
                    <a:cubicBezTo>
                      <a:pt x="3907" y="1512"/>
                      <a:pt x="4064" y="1670"/>
                      <a:pt x="4064" y="1859"/>
                    </a:cubicBezTo>
                    <a:cubicBezTo>
                      <a:pt x="4064" y="2048"/>
                      <a:pt x="3907" y="2205"/>
                      <a:pt x="3686" y="2205"/>
                    </a:cubicBezTo>
                    <a:lnTo>
                      <a:pt x="2993" y="2205"/>
                    </a:lnTo>
                    <a:cubicBezTo>
                      <a:pt x="2804" y="2205"/>
                      <a:pt x="2646" y="2048"/>
                      <a:pt x="2646" y="1859"/>
                    </a:cubicBezTo>
                    <a:cubicBezTo>
                      <a:pt x="2646" y="1670"/>
                      <a:pt x="2804" y="1512"/>
                      <a:pt x="2993" y="1512"/>
                    </a:cubicBezTo>
                    <a:close/>
                    <a:moveTo>
                      <a:pt x="4127" y="0"/>
                    </a:moveTo>
                    <a:cubicBezTo>
                      <a:pt x="3686" y="536"/>
                      <a:pt x="3056" y="851"/>
                      <a:pt x="2331" y="851"/>
                    </a:cubicBezTo>
                    <a:cubicBezTo>
                      <a:pt x="1607" y="851"/>
                      <a:pt x="977" y="504"/>
                      <a:pt x="536" y="63"/>
                    </a:cubicBezTo>
                    <a:cubicBezTo>
                      <a:pt x="347" y="221"/>
                      <a:pt x="158" y="378"/>
                      <a:pt x="0" y="567"/>
                    </a:cubicBezTo>
                    <a:cubicBezTo>
                      <a:pt x="945" y="756"/>
                      <a:pt x="1638" y="1575"/>
                      <a:pt x="1638" y="2615"/>
                    </a:cubicBezTo>
                    <a:cubicBezTo>
                      <a:pt x="1638" y="2930"/>
                      <a:pt x="1575" y="3214"/>
                      <a:pt x="1449" y="3466"/>
                    </a:cubicBezTo>
                    <a:cubicBezTo>
                      <a:pt x="1859" y="3718"/>
                      <a:pt x="2205" y="4001"/>
                      <a:pt x="2520" y="4348"/>
                    </a:cubicBezTo>
                    <a:lnTo>
                      <a:pt x="5167" y="4348"/>
                    </a:lnTo>
                    <a:cubicBezTo>
                      <a:pt x="5356" y="4348"/>
                      <a:pt x="5513" y="4190"/>
                      <a:pt x="5513" y="4001"/>
                    </a:cubicBezTo>
                    <a:lnTo>
                      <a:pt x="5513" y="2615"/>
                    </a:lnTo>
                    <a:cubicBezTo>
                      <a:pt x="5482" y="1512"/>
                      <a:pt x="4915" y="567"/>
                      <a:pt x="41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59" name="Google Shape;7167;p78">
                <a:extLst>
                  <a:ext uri="{FF2B5EF4-FFF2-40B4-BE49-F238E27FC236}">
                    <a16:creationId xmlns="" xmlns:a16="http://schemas.microsoft.com/office/drawing/2014/main" id="{D84A0FC5-443E-4BBD-871D-3E97B2432054}"/>
                  </a:ext>
                </a:extLst>
              </p:cNvPr>
              <p:cNvSpPr/>
              <p:nvPr/>
            </p:nvSpPr>
            <p:spPr>
              <a:xfrm>
                <a:off x="3497300" y="3309975"/>
                <a:ext cx="136275" cy="108725"/>
              </a:xfrm>
              <a:custGeom>
                <a:avLst/>
                <a:gdLst/>
                <a:ahLst/>
                <a:cxnLst/>
                <a:rect l="l" t="t" r="r" b="b"/>
                <a:pathLst>
                  <a:path w="5451" h="4349" extrusionOk="0">
                    <a:moveTo>
                      <a:pt x="2426" y="1544"/>
                    </a:moveTo>
                    <a:cubicBezTo>
                      <a:pt x="2615" y="1544"/>
                      <a:pt x="2773" y="1702"/>
                      <a:pt x="2773" y="1891"/>
                    </a:cubicBezTo>
                    <a:cubicBezTo>
                      <a:pt x="2773" y="2080"/>
                      <a:pt x="2615" y="2237"/>
                      <a:pt x="2426" y="2237"/>
                    </a:cubicBezTo>
                    <a:lnTo>
                      <a:pt x="1733" y="2237"/>
                    </a:lnTo>
                    <a:cubicBezTo>
                      <a:pt x="1513" y="2237"/>
                      <a:pt x="1355" y="2080"/>
                      <a:pt x="1355" y="1891"/>
                    </a:cubicBezTo>
                    <a:cubicBezTo>
                      <a:pt x="1355" y="1702"/>
                      <a:pt x="1513" y="1544"/>
                      <a:pt x="1733" y="1544"/>
                    </a:cubicBezTo>
                    <a:close/>
                    <a:moveTo>
                      <a:pt x="1324" y="1"/>
                    </a:moveTo>
                    <a:cubicBezTo>
                      <a:pt x="536" y="568"/>
                      <a:pt x="1" y="1513"/>
                      <a:pt x="1" y="2552"/>
                    </a:cubicBezTo>
                    <a:lnTo>
                      <a:pt x="1" y="3939"/>
                    </a:lnTo>
                    <a:cubicBezTo>
                      <a:pt x="1" y="4191"/>
                      <a:pt x="95" y="4348"/>
                      <a:pt x="316" y="4348"/>
                    </a:cubicBezTo>
                    <a:lnTo>
                      <a:pt x="2930" y="4348"/>
                    </a:lnTo>
                    <a:cubicBezTo>
                      <a:pt x="3214" y="3970"/>
                      <a:pt x="3561" y="3655"/>
                      <a:pt x="4002" y="3466"/>
                    </a:cubicBezTo>
                    <a:cubicBezTo>
                      <a:pt x="3876" y="3183"/>
                      <a:pt x="3813" y="2930"/>
                      <a:pt x="3813" y="2615"/>
                    </a:cubicBezTo>
                    <a:cubicBezTo>
                      <a:pt x="3813" y="1607"/>
                      <a:pt x="4506" y="757"/>
                      <a:pt x="5451" y="568"/>
                    </a:cubicBezTo>
                    <a:cubicBezTo>
                      <a:pt x="5293" y="347"/>
                      <a:pt x="5104" y="190"/>
                      <a:pt x="4915" y="32"/>
                    </a:cubicBezTo>
                    <a:cubicBezTo>
                      <a:pt x="4474" y="505"/>
                      <a:pt x="3844" y="820"/>
                      <a:pt x="3151" y="820"/>
                    </a:cubicBezTo>
                    <a:cubicBezTo>
                      <a:pt x="2426" y="820"/>
                      <a:pt x="1796" y="505"/>
                      <a:pt x="13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latin typeface="Arial Narrow" panose="020B0606020202030204" pitchFamily="34" charset="0"/>
                </a:endParaRPr>
              </a:p>
            </p:txBody>
          </p:sp>
        </p:grpSp>
      </p:grpSp>
      <p:sp>
        <p:nvSpPr>
          <p:cNvPr id="3" name="Прямоугольник 2"/>
          <p:cNvSpPr/>
          <p:nvPr/>
        </p:nvSpPr>
        <p:spPr>
          <a:xfrm>
            <a:off x="442121" y="1733766"/>
            <a:ext cx="13933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/>
              <a:t>Школьный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этап 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9960" y="3826033"/>
            <a:ext cx="19534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Муниципальный этап 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23328" y="5488849"/>
            <a:ext cx="1772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Региональный </a:t>
            </a:r>
            <a:r>
              <a:rPr lang="ru-RU" sz="2000" b="1" dirty="0"/>
              <a:t>этап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25313B7B-7437-4572-91FC-F2C8F660806E}"/>
              </a:ext>
            </a:extLst>
          </p:cNvPr>
          <p:cNvSpPr txBox="1"/>
          <p:nvPr/>
        </p:nvSpPr>
        <p:spPr>
          <a:xfrm>
            <a:off x="2050775" y="5336205"/>
            <a:ext cx="993059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ru-RU" sz="2400" dirty="0"/>
              <a:t>– </a:t>
            </a:r>
            <a:r>
              <a:rPr lang="ru-RU" sz="2400" dirty="0" smtClean="0"/>
              <a:t>количество участников из общего числа победителей и призеров муниципального этапа (не более 15 человек в каждой параллели)  </a:t>
            </a:r>
            <a:endParaRPr lang="ru-RU" sz="2400" b="1" dirty="0">
              <a:solidFill>
                <a:prstClr val="black">
                  <a:lumMod val="90000"/>
                  <a:lumOff val="10000"/>
                </a:prstClr>
              </a:solidFill>
              <a:latin typeface="Arial Narrow" panose="020B0606020202030204" pitchFamily="34" charset="0"/>
              <a:ea typeface="VTB Group Cond Book" panose="020B0506050504020204" pitchFamily="34" charset="77"/>
            </a:endParaRPr>
          </a:p>
        </p:txBody>
      </p:sp>
      <p:pic>
        <p:nvPicPr>
          <p:cNvPr id="60" name="Picture 2" descr="https://talant55.irooo.ru/images/%D1%8D%D0%BC%D0%B1%D0%BB%D0%B5%D0%BC%D0%B0_copy_copy_cop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6614" y="-132994"/>
            <a:ext cx="1688790" cy="152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6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8C84D2A9-3E5F-4FBE-9DDE-BDF99F38FC3A}"/>
              </a:ext>
            </a:extLst>
          </p:cNvPr>
          <p:cNvSpPr txBox="1">
            <a:spLocks/>
          </p:cNvSpPr>
          <p:nvPr/>
        </p:nvSpPr>
        <p:spPr bwMode="auto">
          <a:xfrm>
            <a:off x="5677719" y="966982"/>
            <a:ext cx="5972997" cy="1544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/>
          <a:lstStyle/>
          <a:p>
            <a:pPr eaLnBrk="1">
              <a:lnSpc>
                <a:spcPct val="90000"/>
              </a:lnSpc>
              <a:defRPr/>
            </a:pPr>
            <a:r>
              <a:rPr lang="ru-RU" altLang="x-none" sz="5000" dirty="0" smtClean="0">
                <a:solidFill>
                  <a:schemeClr val="bg1"/>
                </a:solidFill>
                <a:latin typeface="Arial Narrow" panose="020B0606020202030204" pitchFamily="34" charset="0"/>
                <a:ea typeface="Dosis" charset="0"/>
                <a:cs typeface="Dosis" charset="0"/>
                <a:sym typeface="Poppins Medium" charset="0"/>
              </a:rPr>
              <a:t>Согласие на обработку персональных данных</a:t>
            </a:r>
            <a:endParaRPr lang="x-none" altLang="x-none" sz="5000" dirty="0">
              <a:solidFill>
                <a:schemeClr val="bg1"/>
              </a:solidFill>
              <a:latin typeface="Arial Narrow" panose="020B0606020202030204" pitchFamily="34" charset="0"/>
              <a:ea typeface="Dosis" charset="0"/>
              <a:cs typeface="Dosis" charset="0"/>
              <a:sym typeface="Poppins Medium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5" t="16667" r="50000" b="5632"/>
          <a:stretch/>
        </p:blipFill>
        <p:spPr bwMode="auto">
          <a:xfrm>
            <a:off x="0" y="0"/>
            <a:ext cx="5344510" cy="7009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itle 3">
            <a:extLst>
              <a:ext uri="{FF2B5EF4-FFF2-40B4-BE49-F238E27FC236}">
                <a16:creationId xmlns="" xmlns:a16="http://schemas.microsoft.com/office/drawing/2014/main" id="{DC6D4B9B-6D5B-CA4E-B17C-D9D5761DA599}"/>
              </a:ext>
            </a:extLst>
          </p:cNvPr>
          <p:cNvSpPr txBox="1">
            <a:spLocks/>
          </p:cNvSpPr>
          <p:nvPr/>
        </p:nvSpPr>
        <p:spPr>
          <a:xfrm>
            <a:off x="6394420" y="2777650"/>
            <a:ext cx="5390932" cy="664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accent2"/>
                </a:solidFill>
                <a:latin typeface="VTB Group Cond" panose="020B0506050504020204" pitchFamily="34" charset="0"/>
                <a:ea typeface="VTB Group Cond" panose="020B0506050504020204" pitchFamily="34" charset="0"/>
                <a:cs typeface="+mj-cs"/>
              </a:defRPr>
            </a:lvl1pPr>
          </a:lstStyle>
          <a:p>
            <a:r>
              <a:rPr lang="ru-RU" sz="2400" b="0" dirty="0" smtClean="0">
                <a:solidFill>
                  <a:schemeClr val="bg1"/>
                </a:solidFill>
                <a:latin typeface="Arial Narrow" panose="020B0606020202030204" pitchFamily="34" charset="0"/>
                <a:ea typeface="VTB Group Cond Book" panose="020B0506050504020204" pitchFamily="34" charset="77"/>
              </a:rPr>
              <a:t>Сбор и хранение осуществляется организаторами школьного этапа</a:t>
            </a:r>
            <a:endParaRPr lang="ru-RU" sz="2400" b="0" dirty="0">
              <a:solidFill>
                <a:prstClr val="black"/>
              </a:solidFill>
              <a:latin typeface="Arial Narrow" panose="020B0606020202030204" pitchFamily="34" charset="0"/>
              <a:ea typeface="VTB Group Cond Book" panose="020B0506050504020204" pitchFamily="34" charset="77"/>
            </a:endParaRPr>
          </a:p>
        </p:txBody>
      </p:sp>
      <p:sp>
        <p:nvSpPr>
          <p:cNvPr id="21" name="Title 3">
            <a:extLst>
              <a:ext uri="{FF2B5EF4-FFF2-40B4-BE49-F238E27FC236}">
                <a16:creationId xmlns="" xmlns:a16="http://schemas.microsoft.com/office/drawing/2014/main" id="{DC6D4B9B-6D5B-CA4E-B17C-D9D5761DA599}"/>
              </a:ext>
            </a:extLst>
          </p:cNvPr>
          <p:cNvSpPr txBox="1">
            <a:spLocks/>
          </p:cNvSpPr>
          <p:nvPr/>
        </p:nvSpPr>
        <p:spPr>
          <a:xfrm>
            <a:off x="6394420" y="4436871"/>
            <a:ext cx="5390932" cy="664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accent2"/>
                </a:solidFill>
                <a:latin typeface="VTB Group Cond" panose="020B0506050504020204" pitchFamily="34" charset="0"/>
                <a:ea typeface="VTB Group Cond" panose="020B0506050504020204" pitchFamily="34" charset="0"/>
                <a:cs typeface="+mj-cs"/>
              </a:defRPr>
            </a:lvl1pPr>
          </a:lstStyle>
          <a:p>
            <a:r>
              <a:rPr lang="ru-RU" sz="2400" b="0" dirty="0" smtClean="0">
                <a:solidFill>
                  <a:schemeClr val="bg1"/>
                </a:solidFill>
                <a:latin typeface="Arial Narrow" panose="020B0606020202030204" pitchFamily="34" charset="0"/>
                <a:ea typeface="VTB Group Cond Book" panose="020B0506050504020204" pitchFamily="34" charset="77"/>
              </a:rPr>
              <a:t>Электронные копии передаются по запросу Региональному Оргкомитету</a:t>
            </a:r>
            <a:endParaRPr lang="ru-RU" sz="2400" b="0" dirty="0">
              <a:solidFill>
                <a:prstClr val="black"/>
              </a:solidFill>
              <a:latin typeface="Arial Narrow" panose="020B0606020202030204" pitchFamily="34" charset="0"/>
              <a:ea typeface="VTB Group Cond Book" panose="020B0506050504020204" pitchFamily="34" charset="77"/>
            </a:endParaRPr>
          </a:p>
        </p:txBody>
      </p:sp>
      <p:grpSp>
        <p:nvGrpSpPr>
          <p:cNvPr id="22" name="Группа 21">
            <a:extLst>
              <a:ext uri="{FF2B5EF4-FFF2-40B4-BE49-F238E27FC236}">
                <a16:creationId xmlns="" xmlns:a16="http://schemas.microsoft.com/office/drawing/2014/main" id="{B3091F5D-003C-418C-8435-7522C4AA4477}"/>
              </a:ext>
            </a:extLst>
          </p:cNvPr>
          <p:cNvGrpSpPr/>
          <p:nvPr/>
        </p:nvGrpSpPr>
        <p:grpSpPr>
          <a:xfrm>
            <a:off x="5534027" y="2744264"/>
            <a:ext cx="648729" cy="647421"/>
            <a:chOff x="5671867" y="1037479"/>
            <a:chExt cx="684000" cy="684000"/>
          </a:xfrm>
        </p:grpSpPr>
        <p:sp>
          <p:nvSpPr>
            <p:cNvPr id="23" name="Овал 22">
              <a:extLst>
                <a:ext uri="{FF2B5EF4-FFF2-40B4-BE49-F238E27FC236}">
                  <a16:creationId xmlns="" xmlns:a16="http://schemas.microsoft.com/office/drawing/2014/main" id="{60DDC036-7FE0-4C45-B3DC-49B73E926E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1867" y="1037479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sp>
          <p:nvSpPr>
            <p:cNvPr id="24" name="Овал 23">
              <a:extLst>
                <a:ext uri="{FF2B5EF4-FFF2-40B4-BE49-F238E27FC236}">
                  <a16:creationId xmlns="" xmlns:a16="http://schemas.microsoft.com/office/drawing/2014/main" id="{F5EA48EA-DCA4-4D08-9992-FCC6673C9AD8}"/>
                </a:ext>
              </a:extLst>
            </p:cNvPr>
            <p:cNvSpPr/>
            <p:nvPr/>
          </p:nvSpPr>
          <p:spPr>
            <a:xfrm>
              <a:off x="5707138" y="1072750"/>
              <a:ext cx="613458" cy="613458"/>
            </a:xfrm>
            <a:prstGeom prst="ellipse">
              <a:avLst/>
            </a:prstGeom>
            <a:solidFill>
              <a:srgbClr val="007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25" name="Группа 24">
            <a:extLst>
              <a:ext uri="{FF2B5EF4-FFF2-40B4-BE49-F238E27FC236}">
                <a16:creationId xmlns="" xmlns:a16="http://schemas.microsoft.com/office/drawing/2014/main" id="{B3091F5D-003C-418C-8435-7522C4AA4477}"/>
              </a:ext>
            </a:extLst>
          </p:cNvPr>
          <p:cNvGrpSpPr/>
          <p:nvPr/>
        </p:nvGrpSpPr>
        <p:grpSpPr>
          <a:xfrm>
            <a:off x="5534026" y="4397777"/>
            <a:ext cx="648729" cy="647421"/>
            <a:chOff x="5671867" y="1037479"/>
            <a:chExt cx="684000" cy="684000"/>
          </a:xfrm>
        </p:grpSpPr>
        <p:sp>
          <p:nvSpPr>
            <p:cNvPr id="26" name="Овал 25">
              <a:extLst>
                <a:ext uri="{FF2B5EF4-FFF2-40B4-BE49-F238E27FC236}">
                  <a16:creationId xmlns="" xmlns:a16="http://schemas.microsoft.com/office/drawing/2014/main" id="{60DDC036-7FE0-4C45-B3DC-49B73E926E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1867" y="1037479"/>
              <a:ext cx="684000" cy="6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anose="020B0606020202030204" pitchFamily="34" charset="0"/>
              </a:endParaRPr>
            </a:p>
          </p:txBody>
        </p:sp>
        <p:sp>
          <p:nvSpPr>
            <p:cNvPr id="27" name="Овал 26">
              <a:extLst>
                <a:ext uri="{FF2B5EF4-FFF2-40B4-BE49-F238E27FC236}">
                  <a16:creationId xmlns="" xmlns:a16="http://schemas.microsoft.com/office/drawing/2014/main" id="{F5EA48EA-DCA4-4D08-9992-FCC6673C9AD8}"/>
                </a:ext>
              </a:extLst>
            </p:cNvPr>
            <p:cNvSpPr/>
            <p:nvPr/>
          </p:nvSpPr>
          <p:spPr>
            <a:xfrm>
              <a:off x="5707138" y="1072750"/>
              <a:ext cx="613458" cy="613458"/>
            </a:xfrm>
            <a:prstGeom prst="ellipse">
              <a:avLst/>
            </a:prstGeom>
            <a:solidFill>
              <a:srgbClr val="007D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242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>
            <a:extLst>
              <a:ext uri="{FF2B5EF4-FFF2-40B4-BE49-F238E27FC236}">
                <a16:creationId xmlns="" xmlns:a16="http://schemas.microsoft.com/office/drawing/2014/main" id="{74414878-6B40-4AAD-A034-06E9783CBFA9}"/>
              </a:ext>
            </a:extLst>
          </p:cNvPr>
          <p:cNvSpPr/>
          <p:nvPr/>
        </p:nvSpPr>
        <p:spPr>
          <a:xfrm>
            <a:off x="2995448" y="1756514"/>
            <a:ext cx="8022021" cy="4767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Не ранее 3-х дней до начала Чемпионата:</a:t>
            </a:r>
            <a:endParaRPr lang="en-US" sz="2400" dirty="0">
              <a:solidFill>
                <a:schemeClr val="accent3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="" xmlns:a16="http://schemas.microsoft.com/office/drawing/2014/main" id="{E830EBD2-DF17-456A-A408-FFFF78E0C068}"/>
              </a:ext>
            </a:extLst>
          </p:cNvPr>
          <p:cNvSpPr/>
          <p:nvPr/>
        </p:nvSpPr>
        <p:spPr>
          <a:xfrm>
            <a:off x="2995448" y="2571390"/>
            <a:ext cx="8481849" cy="3501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4000"/>
              </a:lnSpc>
              <a:spcAft>
                <a:spcPts val="600"/>
              </a:spcAft>
              <a:buBlip>
                <a:blip r:embed="rId2"/>
              </a:buBlip>
              <a:defRPr/>
            </a:pPr>
            <a:r>
              <a:rPr lang="ru-RU" sz="2400" dirty="0"/>
              <a:t>сопроводительное </a:t>
            </a:r>
            <a:r>
              <a:rPr lang="ru-RU" sz="2400" dirty="0" smtClean="0"/>
              <a:t>письмо;</a:t>
            </a:r>
          </a:p>
          <a:p>
            <a:pPr marL="342900" indent="-342900">
              <a:lnSpc>
                <a:spcPct val="114000"/>
              </a:lnSpc>
              <a:spcAft>
                <a:spcPts val="600"/>
              </a:spcAft>
              <a:buBlip>
                <a:blip r:embed="rId2"/>
              </a:buBlip>
              <a:defRPr/>
            </a:pPr>
            <a:r>
              <a:rPr lang="ru-RU" sz="2400" dirty="0" smtClean="0"/>
              <a:t>инструкция проведения Чемпионата;</a:t>
            </a:r>
          </a:p>
          <a:p>
            <a:pPr marL="342900" indent="-342900">
              <a:lnSpc>
                <a:spcPct val="114000"/>
              </a:lnSpc>
              <a:spcAft>
                <a:spcPts val="600"/>
              </a:spcAft>
              <a:buBlip>
                <a:blip r:embed="rId2"/>
              </a:buBlip>
              <a:defRPr/>
            </a:pPr>
            <a:r>
              <a:rPr lang="ru-RU" sz="2400" dirty="0"/>
              <a:t>р</a:t>
            </a:r>
            <a:r>
              <a:rPr lang="ru-RU" sz="2400" dirty="0" smtClean="0"/>
              <a:t>егламент к заданиям по каждой компетенции;</a:t>
            </a:r>
          </a:p>
          <a:p>
            <a:pPr marL="342900" indent="-342900">
              <a:lnSpc>
                <a:spcPct val="114000"/>
              </a:lnSpc>
              <a:spcAft>
                <a:spcPts val="600"/>
              </a:spcAft>
              <a:buBlip>
                <a:blip r:embed="rId2"/>
              </a:buBlip>
              <a:defRPr/>
            </a:pPr>
            <a:r>
              <a:rPr lang="ru-RU" sz="2400" dirty="0"/>
              <a:t>задания </a:t>
            </a:r>
            <a:r>
              <a:rPr lang="ru-RU" sz="2400" dirty="0" smtClean="0"/>
              <a:t>по каждой компетенции;</a:t>
            </a:r>
          </a:p>
          <a:p>
            <a:pPr marL="342900" indent="-342900">
              <a:lnSpc>
                <a:spcPct val="114000"/>
              </a:lnSpc>
              <a:spcAft>
                <a:spcPts val="600"/>
              </a:spcAft>
              <a:buBlip>
                <a:blip r:embed="rId2"/>
              </a:buBlip>
              <a:defRPr/>
            </a:pPr>
            <a:r>
              <a:rPr lang="ru-RU" sz="2400" dirty="0"/>
              <a:t>м</a:t>
            </a:r>
            <a:r>
              <a:rPr lang="ru-RU" sz="2400" dirty="0" smtClean="0"/>
              <a:t>одель правильного ответа (эталон);</a:t>
            </a:r>
          </a:p>
          <a:p>
            <a:pPr marL="342900" indent="-342900">
              <a:lnSpc>
                <a:spcPct val="114000"/>
              </a:lnSpc>
              <a:spcAft>
                <a:spcPts val="600"/>
              </a:spcAft>
              <a:buBlip>
                <a:blip r:embed="rId2"/>
              </a:buBlip>
              <a:defRPr/>
            </a:pPr>
            <a:r>
              <a:rPr lang="ru-RU" sz="2400" dirty="0" smtClean="0"/>
              <a:t>индивидуальный </a:t>
            </a:r>
            <a:r>
              <a:rPr lang="ru-RU" sz="2400" dirty="0"/>
              <a:t>лист </a:t>
            </a:r>
            <a:r>
              <a:rPr lang="ru-RU" sz="2400" dirty="0" smtClean="0"/>
              <a:t>оценивания с </a:t>
            </a:r>
            <a:r>
              <a:rPr lang="ru-RU" sz="2400" dirty="0"/>
              <a:t>критериями </a:t>
            </a:r>
            <a:r>
              <a:rPr lang="ru-RU" sz="2400" dirty="0" smtClean="0"/>
              <a:t>оценки; </a:t>
            </a:r>
          </a:p>
          <a:p>
            <a:pPr marL="342900" indent="-342900">
              <a:lnSpc>
                <a:spcPct val="114000"/>
              </a:lnSpc>
              <a:spcAft>
                <a:spcPts val="600"/>
              </a:spcAft>
              <a:buBlip>
                <a:blip r:embed="rId2"/>
              </a:buBlip>
              <a:defRPr/>
            </a:pPr>
            <a:r>
              <a:rPr lang="ru-RU" sz="2400" dirty="0" smtClean="0"/>
              <a:t>протоколы результатов состязания.</a:t>
            </a:r>
            <a:endParaRPr lang="en-US" sz="2400" dirty="0">
              <a:latin typeface="Arial Narrow" panose="020B0606020202030204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781599" y="468619"/>
            <a:ext cx="1783729" cy="1544568"/>
            <a:chOff x="1069829" y="1592770"/>
            <a:chExt cx="1783729" cy="1544568"/>
          </a:xfrm>
        </p:grpSpPr>
        <p:sp>
          <p:nvSpPr>
            <p:cNvPr id="12" name="Овал 11">
              <a:extLst>
                <a:ext uri="{FF2B5EF4-FFF2-40B4-BE49-F238E27FC236}">
                  <a16:creationId xmlns="" xmlns:a16="http://schemas.microsoft.com/office/drawing/2014/main" id="{6A7E1751-C38A-41BC-9538-A94B32CA087F}"/>
                </a:ext>
              </a:extLst>
            </p:cNvPr>
            <p:cNvSpPr/>
            <p:nvPr/>
          </p:nvSpPr>
          <p:spPr>
            <a:xfrm>
              <a:off x="1069829" y="1592770"/>
              <a:ext cx="1783729" cy="1544568"/>
            </a:xfrm>
            <a:prstGeom prst="ellipse">
              <a:avLst/>
            </a:prstGeom>
            <a:gradFill flip="none" rotWithShape="1">
              <a:gsLst>
                <a:gs pos="0">
                  <a:srgbClr val="005692"/>
                </a:gs>
                <a:gs pos="100000">
                  <a:srgbClr val="004574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000" dirty="0">
                <a:latin typeface="Arial Narrow" panose="020B0606020202030204" pitchFamily="34" charset="0"/>
              </a:endParaRPr>
            </a:p>
          </p:txBody>
        </p:sp>
        <p:grpSp>
          <p:nvGrpSpPr>
            <p:cNvPr id="5" name="Google Shape;6070;p76"/>
            <p:cNvGrpSpPr/>
            <p:nvPr/>
          </p:nvGrpSpPr>
          <p:grpSpPr>
            <a:xfrm>
              <a:off x="1542079" y="1850369"/>
              <a:ext cx="800357" cy="828583"/>
              <a:chOff x="900750" y="1436075"/>
              <a:chExt cx="481825" cy="481825"/>
            </a:xfrm>
            <a:solidFill>
              <a:schemeClr val="bg1"/>
            </a:solidFill>
          </p:grpSpPr>
          <p:sp>
            <p:nvSpPr>
              <p:cNvPr id="6" name="Google Shape;6071;p76"/>
              <p:cNvSpPr/>
              <p:nvPr/>
            </p:nvSpPr>
            <p:spPr>
              <a:xfrm>
                <a:off x="900750" y="1627500"/>
                <a:ext cx="481825" cy="290400"/>
              </a:xfrm>
              <a:custGeom>
                <a:avLst/>
                <a:gdLst/>
                <a:ahLst/>
                <a:cxnLst/>
                <a:rect l="l" t="t" r="r" b="b"/>
                <a:pathLst>
                  <a:path w="19273" h="11616" extrusionOk="0">
                    <a:moveTo>
                      <a:pt x="0" y="1"/>
                    </a:moveTo>
                    <a:lnTo>
                      <a:pt x="0" y="9920"/>
                    </a:lnTo>
                    <a:cubicBezTo>
                      <a:pt x="0" y="10856"/>
                      <a:pt x="759" y="11612"/>
                      <a:pt x="1696" y="11615"/>
                    </a:cubicBezTo>
                    <a:lnTo>
                      <a:pt x="17580" y="11615"/>
                    </a:lnTo>
                    <a:cubicBezTo>
                      <a:pt x="18513" y="11612"/>
                      <a:pt x="19272" y="10856"/>
                      <a:pt x="19272" y="9920"/>
                    </a:cubicBezTo>
                    <a:lnTo>
                      <a:pt x="19272" y="1"/>
                    </a:lnTo>
                    <a:lnTo>
                      <a:pt x="9977" y="6948"/>
                    </a:lnTo>
                    <a:cubicBezTo>
                      <a:pt x="9877" y="7020"/>
                      <a:pt x="9760" y="7059"/>
                      <a:pt x="9636" y="7059"/>
                    </a:cubicBezTo>
                    <a:cubicBezTo>
                      <a:pt x="9513" y="7059"/>
                      <a:pt x="9395" y="7020"/>
                      <a:pt x="9299" y="6948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srgbClr val="435D74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7" name="Google Shape;6072;p76"/>
              <p:cNvSpPr/>
              <p:nvPr/>
            </p:nvSpPr>
            <p:spPr>
              <a:xfrm>
                <a:off x="1296950" y="1549900"/>
                <a:ext cx="71550" cy="105850"/>
              </a:xfrm>
              <a:custGeom>
                <a:avLst/>
                <a:gdLst/>
                <a:ahLst/>
                <a:cxnLst/>
                <a:rect l="l" t="t" r="r" b="b"/>
                <a:pathLst>
                  <a:path w="2862" h="4234" extrusionOk="0">
                    <a:moveTo>
                      <a:pt x="0" y="0"/>
                    </a:moveTo>
                    <a:lnTo>
                      <a:pt x="0" y="4234"/>
                    </a:lnTo>
                    <a:lnTo>
                      <a:pt x="2861" y="211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srgbClr val="435D74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8" name="Google Shape;6073;p76"/>
              <p:cNvSpPr/>
              <p:nvPr/>
            </p:nvSpPr>
            <p:spPr>
              <a:xfrm>
                <a:off x="914900" y="1549900"/>
                <a:ext cx="71550" cy="105850"/>
              </a:xfrm>
              <a:custGeom>
                <a:avLst/>
                <a:gdLst/>
                <a:ahLst/>
                <a:cxnLst/>
                <a:rect l="l" t="t" r="r" b="b"/>
                <a:pathLst>
                  <a:path w="2862" h="4234" extrusionOk="0">
                    <a:moveTo>
                      <a:pt x="2861" y="0"/>
                    </a:moveTo>
                    <a:lnTo>
                      <a:pt x="0" y="2117"/>
                    </a:lnTo>
                    <a:lnTo>
                      <a:pt x="2861" y="4234"/>
                    </a:lnTo>
                    <a:lnTo>
                      <a:pt x="286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srgbClr val="435D74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9" name="Google Shape;6074;p76"/>
              <p:cNvSpPr/>
              <p:nvPr/>
            </p:nvSpPr>
            <p:spPr>
              <a:xfrm>
                <a:off x="1014650" y="1436075"/>
                <a:ext cx="254100" cy="336150"/>
              </a:xfrm>
              <a:custGeom>
                <a:avLst/>
                <a:gdLst/>
                <a:ahLst/>
                <a:cxnLst/>
                <a:rect l="l" t="t" r="r" b="b"/>
                <a:pathLst>
                  <a:path w="10164" h="13446" extrusionOk="0">
                    <a:moveTo>
                      <a:pt x="8468" y="3424"/>
                    </a:moveTo>
                    <a:cubicBezTo>
                      <a:pt x="8781" y="3424"/>
                      <a:pt x="9031" y="3677"/>
                      <a:pt x="9031" y="3990"/>
                    </a:cubicBezTo>
                    <a:cubicBezTo>
                      <a:pt x="9031" y="4300"/>
                      <a:pt x="8781" y="4553"/>
                      <a:pt x="8468" y="4553"/>
                    </a:cubicBezTo>
                    <a:lnTo>
                      <a:pt x="1693" y="4553"/>
                    </a:lnTo>
                    <a:cubicBezTo>
                      <a:pt x="1379" y="4553"/>
                      <a:pt x="1130" y="4300"/>
                      <a:pt x="1130" y="3990"/>
                    </a:cubicBezTo>
                    <a:cubicBezTo>
                      <a:pt x="1130" y="3677"/>
                      <a:pt x="1379" y="3424"/>
                      <a:pt x="1693" y="3424"/>
                    </a:cubicBezTo>
                    <a:close/>
                    <a:moveTo>
                      <a:pt x="8468" y="5682"/>
                    </a:moveTo>
                    <a:cubicBezTo>
                      <a:pt x="8781" y="5682"/>
                      <a:pt x="9031" y="5935"/>
                      <a:pt x="9031" y="6248"/>
                    </a:cubicBezTo>
                    <a:cubicBezTo>
                      <a:pt x="9031" y="6559"/>
                      <a:pt x="8781" y="6812"/>
                      <a:pt x="8468" y="6812"/>
                    </a:cubicBezTo>
                    <a:lnTo>
                      <a:pt x="1693" y="6812"/>
                    </a:lnTo>
                    <a:cubicBezTo>
                      <a:pt x="1379" y="6812"/>
                      <a:pt x="1130" y="6559"/>
                      <a:pt x="1130" y="6248"/>
                    </a:cubicBezTo>
                    <a:cubicBezTo>
                      <a:pt x="1130" y="5935"/>
                      <a:pt x="1379" y="5682"/>
                      <a:pt x="1693" y="5682"/>
                    </a:cubicBezTo>
                    <a:close/>
                    <a:moveTo>
                      <a:pt x="5080" y="7941"/>
                    </a:moveTo>
                    <a:cubicBezTo>
                      <a:pt x="5393" y="7941"/>
                      <a:pt x="5643" y="8194"/>
                      <a:pt x="5643" y="8507"/>
                    </a:cubicBezTo>
                    <a:cubicBezTo>
                      <a:pt x="5643" y="8817"/>
                      <a:pt x="5393" y="9070"/>
                      <a:pt x="5080" y="9070"/>
                    </a:cubicBezTo>
                    <a:lnTo>
                      <a:pt x="1693" y="9070"/>
                    </a:lnTo>
                    <a:cubicBezTo>
                      <a:pt x="1379" y="9070"/>
                      <a:pt x="1130" y="8817"/>
                      <a:pt x="1130" y="8507"/>
                    </a:cubicBezTo>
                    <a:cubicBezTo>
                      <a:pt x="1130" y="8194"/>
                      <a:pt x="1379" y="7941"/>
                      <a:pt x="1693" y="7941"/>
                    </a:cubicBezTo>
                    <a:close/>
                    <a:moveTo>
                      <a:pt x="563" y="0"/>
                    </a:moveTo>
                    <a:cubicBezTo>
                      <a:pt x="250" y="0"/>
                      <a:pt x="0" y="250"/>
                      <a:pt x="0" y="563"/>
                    </a:cubicBezTo>
                    <a:lnTo>
                      <a:pt x="0" y="9636"/>
                    </a:lnTo>
                    <a:lnTo>
                      <a:pt x="5080" y="13445"/>
                    </a:lnTo>
                    <a:lnTo>
                      <a:pt x="10163" y="9636"/>
                    </a:lnTo>
                    <a:lnTo>
                      <a:pt x="10163" y="563"/>
                    </a:lnTo>
                    <a:cubicBezTo>
                      <a:pt x="10163" y="250"/>
                      <a:pt x="9910" y="0"/>
                      <a:pt x="95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 dirty="0">
                  <a:solidFill>
                    <a:srgbClr val="435D74"/>
                  </a:solidFill>
                  <a:latin typeface="Arial Narrow" panose="020B0606020202030204" pitchFamily="34" charset="0"/>
                </a:endParaRPr>
              </a:p>
            </p:txBody>
          </p:sp>
        </p:grpSp>
      </p:grpSp>
      <p:sp>
        <p:nvSpPr>
          <p:cNvPr id="23" name="Rectangle 1">
            <a:extLst>
              <a:ext uri="{FF2B5EF4-FFF2-40B4-BE49-F238E27FC236}">
                <a16:creationId xmlns="" xmlns:a16="http://schemas.microsoft.com/office/drawing/2014/main" id="{74414878-6B40-4AAD-A034-06E9783CBFA9}"/>
              </a:ext>
            </a:extLst>
          </p:cNvPr>
          <p:cNvSpPr/>
          <p:nvPr/>
        </p:nvSpPr>
        <p:spPr>
          <a:xfrm>
            <a:off x="2585544" y="496450"/>
            <a:ext cx="93016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Рассылка заданий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ш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кольного и муниципального этапов</a:t>
            </a:r>
            <a:endParaRPr lang="en-US" sz="3200" dirty="0">
              <a:solidFill>
                <a:schemeClr val="accent3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14" name="Picture 2" descr="https://talant55.irooo.ru/images/%D1%8D%D0%BC%D0%B1%D0%BB%D0%B5%D0%BC%D0%B0_copy_copy_cop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755" y="-30527"/>
            <a:ext cx="1688790" cy="152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72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ициальный стил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692"/>
      </a:accent1>
      <a:accent2>
        <a:srgbClr val="004575"/>
      </a:accent2>
      <a:accent3>
        <a:srgbClr val="007DD2"/>
      </a:accent3>
      <a:accent4>
        <a:srgbClr val="BC2649"/>
      </a:accent4>
      <a:accent5>
        <a:srgbClr val="FFC000"/>
      </a:accent5>
      <a:accent6>
        <a:srgbClr val="00B050"/>
      </a:accent6>
      <a:hlink>
        <a:srgbClr val="0563C1"/>
      </a:hlink>
      <a:folHlink>
        <a:srgbClr val="954F72"/>
      </a:folHlink>
    </a:clrScheme>
    <a:fontScheme name="Брендбук ИРООО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Официальный стил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692"/>
      </a:accent1>
      <a:accent2>
        <a:srgbClr val="004575"/>
      </a:accent2>
      <a:accent3>
        <a:srgbClr val="007DD2"/>
      </a:accent3>
      <a:accent4>
        <a:srgbClr val="BC2649"/>
      </a:accent4>
      <a:accent5>
        <a:srgbClr val="FFC000"/>
      </a:accent5>
      <a:accent6>
        <a:srgbClr val="00B050"/>
      </a:accent6>
      <a:hlink>
        <a:srgbClr val="0563C1"/>
      </a:hlink>
      <a:folHlink>
        <a:srgbClr val="954F72"/>
      </a:folHlink>
    </a:clrScheme>
    <a:fontScheme name="Брендбук ИРООО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Официальный стил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692"/>
      </a:accent1>
      <a:accent2>
        <a:srgbClr val="004575"/>
      </a:accent2>
      <a:accent3>
        <a:srgbClr val="007DD2"/>
      </a:accent3>
      <a:accent4>
        <a:srgbClr val="BC2649"/>
      </a:accent4>
      <a:accent5>
        <a:srgbClr val="FFC000"/>
      </a:accent5>
      <a:accent6>
        <a:srgbClr val="00B050"/>
      </a:accent6>
      <a:hlink>
        <a:srgbClr val="0563C1"/>
      </a:hlink>
      <a:folHlink>
        <a:srgbClr val="954F72"/>
      </a:folHlink>
    </a:clrScheme>
    <a:fontScheme name="Брендбук ИРООО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5284</TotalTime>
  <Words>946</Words>
  <Application>Microsoft Office PowerPoint</Application>
  <PresentationFormat>Произвольный</PresentationFormat>
  <Paragraphs>114</Paragraphs>
  <Slides>15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Тема Office</vt:lpstr>
      <vt:lpstr>1_Тема Office</vt:lpstr>
      <vt:lpstr>2_Тема Office</vt:lpstr>
      <vt:lpstr>Презентация PowerPoint</vt:lpstr>
      <vt:lpstr>Презентация PowerPoint</vt:lpstr>
      <vt:lpstr>Презентация PowerPoint</vt:lpstr>
      <vt:lpstr>Каждый обучающийся принимает участие             во всех состязаниях Чемпионата  </vt:lpstr>
      <vt:lpstr>Этапы проведения Чемпионата</vt:lpstr>
      <vt:lpstr>Схема  передачи заявок  на участие в Чемпионате </vt:lpstr>
      <vt:lpstr>Презентация PowerPoint</vt:lpstr>
      <vt:lpstr>Презентация PowerPoint</vt:lpstr>
      <vt:lpstr>Презентация PowerPoint</vt:lpstr>
      <vt:lpstr>ПРАВИЛА ПРОВЕДЕНИЯ ЧЕМПИОНАТА</vt:lpstr>
      <vt:lpstr>Презентация PowerPoint</vt:lpstr>
      <vt:lpstr>Презентация PowerPoint</vt:lpstr>
      <vt:lpstr>Презентация PowerPoint</vt:lpstr>
      <vt:lpstr>Презентация PowerPoint</vt:lpstr>
      <vt:lpstr>Есть вопросы? Задайте их!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User</cp:lastModifiedBy>
  <cp:revision>364</cp:revision>
  <cp:lastPrinted>2025-01-09T03:35:16Z</cp:lastPrinted>
  <dcterms:created xsi:type="dcterms:W3CDTF">2022-12-11T10:22:16Z</dcterms:created>
  <dcterms:modified xsi:type="dcterms:W3CDTF">2025-01-14T05:33:54Z</dcterms:modified>
</cp:coreProperties>
</file>